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91504-C63F-4498-A01F-21E7245A4F6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E5C273-5088-4ECA-BF32-95554C633FC5}">
      <dgm:prSet custT="1"/>
      <dgm:spPr/>
      <dgm:t>
        <a:bodyPr/>
        <a:lstStyle/>
        <a:p>
          <a:r>
            <a:rPr lang="ru-RU" sz="1600" smtClean="0"/>
            <a:t>дополнительное образование детей по программам естественно-научной направленности;</a:t>
          </a:r>
          <a:endParaRPr lang="ru-RU" sz="1600" dirty="0"/>
        </a:p>
      </dgm:t>
    </dgm:pt>
    <dgm:pt modelId="{3237D78F-C5FC-4920-9232-2F52831E55F6}" type="parTrans" cxnId="{06A3A81A-6ADC-4252-BA37-973BE9E41222}">
      <dgm:prSet/>
      <dgm:spPr/>
      <dgm:t>
        <a:bodyPr/>
        <a:lstStyle/>
        <a:p>
          <a:endParaRPr lang="ru-RU" sz="4000"/>
        </a:p>
      </dgm:t>
    </dgm:pt>
    <dgm:pt modelId="{B315758C-DEA0-4868-A402-D176702910EB}" type="sibTrans" cxnId="{06A3A81A-6ADC-4252-BA37-973BE9E41222}">
      <dgm:prSet/>
      <dgm:spPr/>
      <dgm:t>
        <a:bodyPr/>
        <a:lstStyle/>
        <a:p>
          <a:endParaRPr lang="ru-RU" sz="4000"/>
        </a:p>
      </dgm:t>
    </dgm:pt>
    <dgm:pt modelId="{55C82DAD-ED4D-4DE6-96C6-6C774D0323F0}">
      <dgm:prSet custT="1"/>
      <dgm:spPr/>
      <dgm:t>
        <a:bodyPr/>
        <a:lstStyle/>
        <a:p>
          <a:r>
            <a:rPr lang="ru-RU" sz="1600" dirty="0" smtClean="0"/>
            <a:t>преподавание учебных предметов из предметных областей «Естественно-научные предметы», «Естественные науки»;</a:t>
          </a:r>
          <a:endParaRPr lang="ru-RU" sz="1600" dirty="0"/>
        </a:p>
      </dgm:t>
    </dgm:pt>
    <dgm:pt modelId="{9DF4E225-9ECB-4873-9A3B-66704718C7CF}" type="sibTrans" cxnId="{63E48BB6-2D36-431D-9129-EBE6D83ED019}">
      <dgm:prSet/>
      <dgm:spPr/>
      <dgm:t>
        <a:bodyPr/>
        <a:lstStyle/>
        <a:p>
          <a:endParaRPr lang="ru-RU" sz="4000"/>
        </a:p>
      </dgm:t>
    </dgm:pt>
    <dgm:pt modelId="{18EC9BF1-025B-460E-854D-01A53B793800}" type="parTrans" cxnId="{63E48BB6-2D36-431D-9129-EBE6D83ED019}">
      <dgm:prSet/>
      <dgm:spPr/>
      <dgm:t>
        <a:bodyPr/>
        <a:lstStyle/>
        <a:p>
          <a:endParaRPr lang="ru-RU" sz="4000"/>
        </a:p>
      </dgm:t>
    </dgm:pt>
    <dgm:pt modelId="{9F8AAD35-65F8-4453-9BA9-7DCA53CBE242}">
      <dgm:prSet custT="1"/>
      <dgm:spPr/>
      <dgm:t>
        <a:bodyPr/>
        <a:lstStyle/>
        <a:p>
          <a:r>
            <a:rPr lang="ru-RU" sz="1600" smtClean="0"/>
            <a:t>внеурочная деятельность для поддержки изучения предметов естественно-научной направленности;</a:t>
          </a:r>
          <a:endParaRPr lang="ru-RU" sz="1600" dirty="0"/>
        </a:p>
      </dgm:t>
    </dgm:pt>
    <dgm:pt modelId="{7439A754-5AB5-47C7-9201-94B7980FAC82}" type="sibTrans" cxnId="{A77B0861-026D-49B0-AD3E-DD913ADAAA51}">
      <dgm:prSet/>
      <dgm:spPr/>
      <dgm:t>
        <a:bodyPr/>
        <a:lstStyle/>
        <a:p>
          <a:endParaRPr lang="ru-RU" sz="4000"/>
        </a:p>
      </dgm:t>
    </dgm:pt>
    <dgm:pt modelId="{0DA4B38A-745B-4C53-9C87-C8A62967A00D}" type="parTrans" cxnId="{A77B0861-026D-49B0-AD3E-DD913ADAAA51}">
      <dgm:prSet/>
      <dgm:spPr/>
      <dgm:t>
        <a:bodyPr/>
        <a:lstStyle/>
        <a:p>
          <a:endParaRPr lang="ru-RU" sz="4000"/>
        </a:p>
      </dgm:t>
    </dgm:pt>
    <dgm:pt modelId="{AD89E4FA-5BC3-4DE4-ADDF-0313C8634957}">
      <dgm:prSet custT="1"/>
      <dgm:spPr/>
      <dgm:t>
        <a:bodyPr/>
        <a:lstStyle/>
        <a:p>
          <a:r>
            <a:rPr lang="ru-RU" sz="1600" dirty="0" smtClean="0"/>
            <a:t>организация образовательных мероприятий, в том числе в дистанционном формате с участием обучающихся из других образовательных организаций.</a:t>
          </a:r>
          <a:endParaRPr lang="ru-RU" sz="1600" dirty="0"/>
        </a:p>
      </dgm:t>
    </dgm:pt>
    <dgm:pt modelId="{74981126-02DF-4A54-BA1D-0775706148BF}" type="sibTrans" cxnId="{42D84056-3844-46C5-82DD-906B84248114}">
      <dgm:prSet/>
      <dgm:spPr/>
      <dgm:t>
        <a:bodyPr/>
        <a:lstStyle/>
        <a:p>
          <a:endParaRPr lang="ru-RU" sz="4000"/>
        </a:p>
      </dgm:t>
    </dgm:pt>
    <dgm:pt modelId="{A975C994-F37B-44C3-BF4A-1390C43F11BF}" type="parTrans" cxnId="{42D84056-3844-46C5-82DD-906B84248114}">
      <dgm:prSet/>
      <dgm:spPr/>
      <dgm:t>
        <a:bodyPr/>
        <a:lstStyle/>
        <a:p>
          <a:endParaRPr lang="ru-RU" sz="4000"/>
        </a:p>
      </dgm:t>
    </dgm:pt>
    <dgm:pt modelId="{CCE80D50-F133-458D-9D18-197292A7A507}">
      <dgm:prSet custT="1"/>
      <dgm:spPr/>
      <dgm:t>
        <a:bodyPr/>
        <a:lstStyle/>
        <a:p>
          <a:r>
            <a:rPr lang="ru-RU" sz="1600" dirty="0" smtClean="0"/>
            <a:t>проведение внеклассных мероприятий для обучающихся;</a:t>
          </a:r>
          <a:endParaRPr lang="ru-RU" sz="1600" dirty="0"/>
        </a:p>
      </dgm:t>
    </dgm:pt>
    <dgm:pt modelId="{2827E5DF-02CD-43F3-B3AD-39219C3FAC94}" type="sibTrans" cxnId="{0663BAD8-D20C-4EB8-AA3A-4C5C976AE120}">
      <dgm:prSet/>
      <dgm:spPr/>
      <dgm:t>
        <a:bodyPr/>
        <a:lstStyle/>
        <a:p>
          <a:endParaRPr lang="ru-RU" sz="4000"/>
        </a:p>
      </dgm:t>
    </dgm:pt>
    <dgm:pt modelId="{4345DAA5-A5C5-42C5-B1D3-13BD1D8924EA}" type="parTrans" cxnId="{0663BAD8-D20C-4EB8-AA3A-4C5C976AE120}">
      <dgm:prSet/>
      <dgm:spPr/>
      <dgm:t>
        <a:bodyPr/>
        <a:lstStyle/>
        <a:p>
          <a:endParaRPr lang="ru-RU" sz="4000"/>
        </a:p>
      </dgm:t>
    </dgm:pt>
    <dgm:pt modelId="{FC336ADC-35B8-4F45-B639-3A4D03F0C1EB}" type="pres">
      <dgm:prSet presAssocID="{7BA91504-C63F-4498-A01F-21E7245A4F6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7984D-B51A-4204-9B43-E022CB230256}" type="pres">
      <dgm:prSet presAssocID="{55C82DAD-ED4D-4DE6-96C6-6C774D0323F0}" presName="circle1" presStyleLbl="node1" presStyleIdx="0" presStyleCnt="5"/>
      <dgm:spPr/>
    </dgm:pt>
    <dgm:pt modelId="{567D0886-CB96-45D0-99F1-03973E961615}" type="pres">
      <dgm:prSet presAssocID="{55C82DAD-ED4D-4DE6-96C6-6C774D0323F0}" presName="space" presStyleCnt="0"/>
      <dgm:spPr/>
    </dgm:pt>
    <dgm:pt modelId="{867DB71A-B0BB-49B5-93B0-D6B233CC18DE}" type="pres">
      <dgm:prSet presAssocID="{55C82DAD-ED4D-4DE6-96C6-6C774D0323F0}" presName="rect1" presStyleLbl="alignAcc1" presStyleIdx="0" presStyleCnt="5" custLinFactNeighborX="-394" custLinFactNeighborY="754"/>
      <dgm:spPr/>
      <dgm:t>
        <a:bodyPr/>
        <a:lstStyle/>
        <a:p>
          <a:endParaRPr lang="ru-RU"/>
        </a:p>
      </dgm:t>
    </dgm:pt>
    <dgm:pt modelId="{BA01B7AA-8593-458D-8B09-F6B3FDCB578C}" type="pres">
      <dgm:prSet presAssocID="{9F8AAD35-65F8-4453-9BA9-7DCA53CBE242}" presName="vertSpace2" presStyleLbl="node1" presStyleIdx="0" presStyleCnt="5"/>
      <dgm:spPr/>
    </dgm:pt>
    <dgm:pt modelId="{E96AE185-08F8-46E4-8616-74B569C9DD45}" type="pres">
      <dgm:prSet presAssocID="{9F8AAD35-65F8-4453-9BA9-7DCA53CBE242}" presName="circle2" presStyleLbl="node1" presStyleIdx="1" presStyleCnt="5"/>
      <dgm:spPr/>
    </dgm:pt>
    <dgm:pt modelId="{81481A46-C294-4F74-BFFE-5C113F93629F}" type="pres">
      <dgm:prSet presAssocID="{9F8AAD35-65F8-4453-9BA9-7DCA53CBE242}" presName="rect2" presStyleLbl="alignAcc1" presStyleIdx="1" presStyleCnt="5"/>
      <dgm:spPr/>
      <dgm:t>
        <a:bodyPr/>
        <a:lstStyle/>
        <a:p>
          <a:endParaRPr lang="ru-RU"/>
        </a:p>
      </dgm:t>
    </dgm:pt>
    <dgm:pt modelId="{F149BB9F-721F-4B45-A3F6-5CAB9942E27D}" type="pres">
      <dgm:prSet presAssocID="{AD89E4FA-5BC3-4DE4-ADDF-0313C8634957}" presName="vertSpace3" presStyleLbl="node1" presStyleIdx="1" presStyleCnt="5"/>
      <dgm:spPr/>
    </dgm:pt>
    <dgm:pt modelId="{0BE11EC6-6189-44CA-839C-535202FF82CD}" type="pres">
      <dgm:prSet presAssocID="{AD89E4FA-5BC3-4DE4-ADDF-0313C8634957}" presName="circle3" presStyleLbl="node1" presStyleIdx="2" presStyleCnt="5"/>
      <dgm:spPr/>
    </dgm:pt>
    <dgm:pt modelId="{D6CAD18F-BB23-4A68-BBCB-E935613F4F65}" type="pres">
      <dgm:prSet presAssocID="{AD89E4FA-5BC3-4DE4-ADDF-0313C8634957}" presName="rect3" presStyleLbl="alignAcc1" presStyleIdx="2" presStyleCnt="5"/>
      <dgm:spPr/>
      <dgm:t>
        <a:bodyPr/>
        <a:lstStyle/>
        <a:p>
          <a:endParaRPr lang="ru-RU"/>
        </a:p>
      </dgm:t>
    </dgm:pt>
    <dgm:pt modelId="{3BAA2756-9BD6-4A47-930F-3F28519DE4CA}" type="pres">
      <dgm:prSet presAssocID="{CCE80D50-F133-458D-9D18-197292A7A507}" presName="vertSpace4" presStyleLbl="node1" presStyleIdx="2" presStyleCnt="5"/>
      <dgm:spPr/>
    </dgm:pt>
    <dgm:pt modelId="{C9764BA1-1636-4605-8EA3-A1B181E61942}" type="pres">
      <dgm:prSet presAssocID="{CCE80D50-F133-458D-9D18-197292A7A507}" presName="circle4" presStyleLbl="node1" presStyleIdx="3" presStyleCnt="5"/>
      <dgm:spPr/>
    </dgm:pt>
    <dgm:pt modelId="{85DB861B-6595-45EB-A63E-FE74BB29AB3C}" type="pres">
      <dgm:prSet presAssocID="{CCE80D50-F133-458D-9D18-197292A7A507}" presName="rect4" presStyleLbl="alignAcc1" presStyleIdx="3" presStyleCnt="5" custScaleY="57464"/>
      <dgm:spPr/>
      <dgm:t>
        <a:bodyPr/>
        <a:lstStyle/>
        <a:p>
          <a:endParaRPr lang="ru-RU"/>
        </a:p>
      </dgm:t>
    </dgm:pt>
    <dgm:pt modelId="{871A8D64-D1C6-4F31-AF43-42C07DF94998}" type="pres">
      <dgm:prSet presAssocID="{C6E5C273-5088-4ECA-BF32-95554C633FC5}" presName="vertSpace5" presStyleLbl="node1" presStyleIdx="3" presStyleCnt="5"/>
      <dgm:spPr/>
    </dgm:pt>
    <dgm:pt modelId="{C0C52D6E-9E31-4533-AE3B-4E2AA138B636}" type="pres">
      <dgm:prSet presAssocID="{C6E5C273-5088-4ECA-BF32-95554C633FC5}" presName="circle5" presStyleLbl="node1" presStyleIdx="4" presStyleCnt="5"/>
      <dgm:spPr/>
    </dgm:pt>
    <dgm:pt modelId="{9CF5BEBC-DBEC-48A5-9AC2-9F6958F27984}" type="pres">
      <dgm:prSet presAssocID="{C6E5C273-5088-4ECA-BF32-95554C633FC5}" presName="rect5" presStyleLbl="alignAcc1" presStyleIdx="4" presStyleCnt="5" custLinFactY="6677" custLinFactNeighborX="1017" custLinFactNeighborY="100000"/>
      <dgm:spPr/>
      <dgm:t>
        <a:bodyPr/>
        <a:lstStyle/>
        <a:p>
          <a:endParaRPr lang="ru-RU"/>
        </a:p>
      </dgm:t>
    </dgm:pt>
    <dgm:pt modelId="{241D4CED-7C96-4691-946E-383CE73A1772}" type="pres">
      <dgm:prSet presAssocID="{55C82DAD-ED4D-4DE6-96C6-6C774D0323F0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D7831-9218-4C1A-B6CD-D03CC29853D1}" type="pres">
      <dgm:prSet presAssocID="{9F8AAD35-65F8-4453-9BA9-7DCA53CBE24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44839-1EBF-408A-842C-1A657FB58CE0}" type="pres">
      <dgm:prSet presAssocID="{AD89E4FA-5BC3-4DE4-ADDF-0313C8634957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EC720-02EA-44B1-81DC-7A854440D919}" type="pres">
      <dgm:prSet presAssocID="{CCE80D50-F133-458D-9D18-197292A7A50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329B5-DD56-4AAF-B27B-E928599B9A28}" type="pres">
      <dgm:prSet presAssocID="{C6E5C273-5088-4ECA-BF32-95554C633FC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557A0-F1F3-4BC4-B996-004EDED65B1D}" type="presOf" srcId="{9F8AAD35-65F8-4453-9BA9-7DCA53CBE242}" destId="{8D3D7831-9218-4C1A-B6CD-D03CC29853D1}" srcOrd="1" destOrd="0" presId="urn:microsoft.com/office/officeart/2005/8/layout/target3"/>
    <dgm:cxn modelId="{292C1671-7A20-4C21-813B-F91B2A7BDD15}" type="presOf" srcId="{9F8AAD35-65F8-4453-9BA9-7DCA53CBE242}" destId="{81481A46-C294-4F74-BFFE-5C113F93629F}" srcOrd="0" destOrd="0" presId="urn:microsoft.com/office/officeart/2005/8/layout/target3"/>
    <dgm:cxn modelId="{38344E8D-7838-49AA-B2A1-EFC5F3D3C20F}" type="presOf" srcId="{55C82DAD-ED4D-4DE6-96C6-6C774D0323F0}" destId="{241D4CED-7C96-4691-946E-383CE73A1772}" srcOrd="1" destOrd="0" presId="urn:microsoft.com/office/officeart/2005/8/layout/target3"/>
    <dgm:cxn modelId="{A77B0861-026D-49B0-AD3E-DD913ADAAA51}" srcId="{7BA91504-C63F-4498-A01F-21E7245A4F61}" destId="{9F8AAD35-65F8-4453-9BA9-7DCA53CBE242}" srcOrd="1" destOrd="0" parTransId="{0DA4B38A-745B-4C53-9C87-C8A62967A00D}" sibTransId="{7439A754-5AB5-47C7-9201-94B7980FAC82}"/>
    <dgm:cxn modelId="{81F467BE-AA22-4D5B-A445-15AA3AF90D80}" type="presOf" srcId="{CCE80D50-F133-458D-9D18-197292A7A507}" destId="{832EC720-02EA-44B1-81DC-7A854440D919}" srcOrd="1" destOrd="0" presId="urn:microsoft.com/office/officeart/2005/8/layout/target3"/>
    <dgm:cxn modelId="{0663BAD8-D20C-4EB8-AA3A-4C5C976AE120}" srcId="{7BA91504-C63F-4498-A01F-21E7245A4F61}" destId="{CCE80D50-F133-458D-9D18-197292A7A507}" srcOrd="3" destOrd="0" parTransId="{4345DAA5-A5C5-42C5-B1D3-13BD1D8924EA}" sibTransId="{2827E5DF-02CD-43F3-B3AD-39219C3FAC94}"/>
    <dgm:cxn modelId="{63E48BB6-2D36-431D-9129-EBE6D83ED019}" srcId="{7BA91504-C63F-4498-A01F-21E7245A4F61}" destId="{55C82DAD-ED4D-4DE6-96C6-6C774D0323F0}" srcOrd="0" destOrd="0" parTransId="{18EC9BF1-025B-460E-854D-01A53B793800}" sibTransId="{9DF4E225-9ECB-4873-9A3B-66704718C7CF}"/>
    <dgm:cxn modelId="{59DB31B1-347B-40FC-8F59-811555F693EF}" type="presOf" srcId="{AD89E4FA-5BC3-4DE4-ADDF-0313C8634957}" destId="{8E044839-1EBF-408A-842C-1A657FB58CE0}" srcOrd="1" destOrd="0" presId="urn:microsoft.com/office/officeart/2005/8/layout/target3"/>
    <dgm:cxn modelId="{B6895D05-5F7B-4FCF-A342-C7AA55F9267C}" type="presOf" srcId="{CCE80D50-F133-458D-9D18-197292A7A507}" destId="{85DB861B-6595-45EB-A63E-FE74BB29AB3C}" srcOrd="0" destOrd="0" presId="urn:microsoft.com/office/officeart/2005/8/layout/target3"/>
    <dgm:cxn modelId="{87907B5E-0DE1-4317-AAD1-62CD9DAFD228}" type="presOf" srcId="{C6E5C273-5088-4ECA-BF32-95554C633FC5}" destId="{9CF5BEBC-DBEC-48A5-9AC2-9F6958F27984}" srcOrd="0" destOrd="0" presId="urn:microsoft.com/office/officeart/2005/8/layout/target3"/>
    <dgm:cxn modelId="{FF8949A6-F157-4201-9A3A-194C79884D62}" type="presOf" srcId="{AD89E4FA-5BC3-4DE4-ADDF-0313C8634957}" destId="{D6CAD18F-BB23-4A68-BBCB-E935613F4F65}" srcOrd="0" destOrd="0" presId="urn:microsoft.com/office/officeart/2005/8/layout/target3"/>
    <dgm:cxn modelId="{99C63769-29A7-41ED-AC1A-0158869ACD4B}" type="presOf" srcId="{7BA91504-C63F-4498-A01F-21E7245A4F61}" destId="{FC336ADC-35B8-4F45-B639-3A4D03F0C1EB}" srcOrd="0" destOrd="0" presId="urn:microsoft.com/office/officeart/2005/8/layout/target3"/>
    <dgm:cxn modelId="{42D84056-3844-46C5-82DD-906B84248114}" srcId="{7BA91504-C63F-4498-A01F-21E7245A4F61}" destId="{AD89E4FA-5BC3-4DE4-ADDF-0313C8634957}" srcOrd="2" destOrd="0" parTransId="{A975C994-F37B-44C3-BF4A-1390C43F11BF}" sibTransId="{74981126-02DF-4A54-BA1D-0775706148BF}"/>
    <dgm:cxn modelId="{06A3A81A-6ADC-4252-BA37-973BE9E41222}" srcId="{7BA91504-C63F-4498-A01F-21E7245A4F61}" destId="{C6E5C273-5088-4ECA-BF32-95554C633FC5}" srcOrd="4" destOrd="0" parTransId="{3237D78F-C5FC-4920-9232-2F52831E55F6}" sibTransId="{B315758C-DEA0-4868-A402-D176702910EB}"/>
    <dgm:cxn modelId="{174E8F6D-DD32-4DF9-8A0E-2BF545121069}" type="presOf" srcId="{C6E5C273-5088-4ECA-BF32-95554C633FC5}" destId="{9B7329B5-DD56-4AAF-B27B-E928599B9A28}" srcOrd="1" destOrd="0" presId="urn:microsoft.com/office/officeart/2005/8/layout/target3"/>
    <dgm:cxn modelId="{BDD6D3FF-60CC-4AB8-8D1B-B90A00400CC9}" type="presOf" srcId="{55C82DAD-ED4D-4DE6-96C6-6C774D0323F0}" destId="{867DB71A-B0BB-49B5-93B0-D6B233CC18DE}" srcOrd="0" destOrd="0" presId="urn:microsoft.com/office/officeart/2005/8/layout/target3"/>
    <dgm:cxn modelId="{B178FED7-E39D-4076-A121-697ED2A847F2}" type="presParOf" srcId="{FC336ADC-35B8-4F45-B639-3A4D03F0C1EB}" destId="{22C7984D-B51A-4204-9B43-E022CB230256}" srcOrd="0" destOrd="0" presId="urn:microsoft.com/office/officeart/2005/8/layout/target3"/>
    <dgm:cxn modelId="{D29E1C66-547C-45F5-BC46-BE414EBCD485}" type="presParOf" srcId="{FC336ADC-35B8-4F45-B639-3A4D03F0C1EB}" destId="{567D0886-CB96-45D0-99F1-03973E961615}" srcOrd="1" destOrd="0" presId="urn:microsoft.com/office/officeart/2005/8/layout/target3"/>
    <dgm:cxn modelId="{97F607BD-7A57-4BA5-8385-B13E6926AB16}" type="presParOf" srcId="{FC336ADC-35B8-4F45-B639-3A4D03F0C1EB}" destId="{867DB71A-B0BB-49B5-93B0-D6B233CC18DE}" srcOrd="2" destOrd="0" presId="urn:microsoft.com/office/officeart/2005/8/layout/target3"/>
    <dgm:cxn modelId="{3449B229-F6E9-4692-BA3F-0F980AA7B452}" type="presParOf" srcId="{FC336ADC-35B8-4F45-B639-3A4D03F0C1EB}" destId="{BA01B7AA-8593-458D-8B09-F6B3FDCB578C}" srcOrd="3" destOrd="0" presId="urn:microsoft.com/office/officeart/2005/8/layout/target3"/>
    <dgm:cxn modelId="{457BD0A2-1B85-4477-8E00-8CA0A6EEE4D5}" type="presParOf" srcId="{FC336ADC-35B8-4F45-B639-3A4D03F0C1EB}" destId="{E96AE185-08F8-46E4-8616-74B569C9DD45}" srcOrd="4" destOrd="0" presId="urn:microsoft.com/office/officeart/2005/8/layout/target3"/>
    <dgm:cxn modelId="{12884CEB-3E5C-4451-9C5B-9098DB13513E}" type="presParOf" srcId="{FC336ADC-35B8-4F45-B639-3A4D03F0C1EB}" destId="{81481A46-C294-4F74-BFFE-5C113F93629F}" srcOrd="5" destOrd="0" presId="urn:microsoft.com/office/officeart/2005/8/layout/target3"/>
    <dgm:cxn modelId="{4BA141EA-74D4-492B-AF0F-0BEF1ABB1D55}" type="presParOf" srcId="{FC336ADC-35B8-4F45-B639-3A4D03F0C1EB}" destId="{F149BB9F-721F-4B45-A3F6-5CAB9942E27D}" srcOrd="6" destOrd="0" presId="urn:microsoft.com/office/officeart/2005/8/layout/target3"/>
    <dgm:cxn modelId="{0937DC86-3F74-4E6C-863E-9418E19AE0EE}" type="presParOf" srcId="{FC336ADC-35B8-4F45-B639-3A4D03F0C1EB}" destId="{0BE11EC6-6189-44CA-839C-535202FF82CD}" srcOrd="7" destOrd="0" presId="urn:microsoft.com/office/officeart/2005/8/layout/target3"/>
    <dgm:cxn modelId="{318D2D08-4343-4FAD-A536-39C75D43683E}" type="presParOf" srcId="{FC336ADC-35B8-4F45-B639-3A4D03F0C1EB}" destId="{D6CAD18F-BB23-4A68-BBCB-E935613F4F65}" srcOrd="8" destOrd="0" presId="urn:microsoft.com/office/officeart/2005/8/layout/target3"/>
    <dgm:cxn modelId="{82E12D41-670F-49B6-B1FB-DD604B17CD3B}" type="presParOf" srcId="{FC336ADC-35B8-4F45-B639-3A4D03F0C1EB}" destId="{3BAA2756-9BD6-4A47-930F-3F28519DE4CA}" srcOrd="9" destOrd="0" presId="urn:microsoft.com/office/officeart/2005/8/layout/target3"/>
    <dgm:cxn modelId="{03D60B68-3990-4B5A-ACA4-67FDA90E8D3E}" type="presParOf" srcId="{FC336ADC-35B8-4F45-B639-3A4D03F0C1EB}" destId="{C9764BA1-1636-4605-8EA3-A1B181E61942}" srcOrd="10" destOrd="0" presId="urn:microsoft.com/office/officeart/2005/8/layout/target3"/>
    <dgm:cxn modelId="{2223FBD5-37F4-4D63-8B55-3E733A9387B4}" type="presParOf" srcId="{FC336ADC-35B8-4F45-B639-3A4D03F0C1EB}" destId="{85DB861B-6595-45EB-A63E-FE74BB29AB3C}" srcOrd="11" destOrd="0" presId="urn:microsoft.com/office/officeart/2005/8/layout/target3"/>
    <dgm:cxn modelId="{D2D9F581-B76A-4C3F-87DA-FC4DA8C68987}" type="presParOf" srcId="{FC336ADC-35B8-4F45-B639-3A4D03F0C1EB}" destId="{871A8D64-D1C6-4F31-AF43-42C07DF94998}" srcOrd="12" destOrd="0" presId="urn:microsoft.com/office/officeart/2005/8/layout/target3"/>
    <dgm:cxn modelId="{8C853F02-4BD4-4A7A-AEC1-38C8A9AA29AE}" type="presParOf" srcId="{FC336ADC-35B8-4F45-B639-3A4D03F0C1EB}" destId="{C0C52D6E-9E31-4533-AE3B-4E2AA138B636}" srcOrd="13" destOrd="0" presId="urn:microsoft.com/office/officeart/2005/8/layout/target3"/>
    <dgm:cxn modelId="{AA3DF7CE-033A-4B8A-8FB1-50DAA91D7BB3}" type="presParOf" srcId="{FC336ADC-35B8-4F45-B639-3A4D03F0C1EB}" destId="{9CF5BEBC-DBEC-48A5-9AC2-9F6958F27984}" srcOrd="14" destOrd="0" presId="urn:microsoft.com/office/officeart/2005/8/layout/target3"/>
    <dgm:cxn modelId="{8BCAD115-B2A6-4F06-9CC3-2B00A7DC4AF7}" type="presParOf" srcId="{FC336ADC-35B8-4F45-B639-3A4D03F0C1EB}" destId="{241D4CED-7C96-4691-946E-383CE73A1772}" srcOrd="15" destOrd="0" presId="urn:microsoft.com/office/officeart/2005/8/layout/target3"/>
    <dgm:cxn modelId="{4E7A9F29-E80C-4AE5-AE28-A1D78D8057E4}" type="presParOf" srcId="{FC336ADC-35B8-4F45-B639-3A4D03F0C1EB}" destId="{8D3D7831-9218-4C1A-B6CD-D03CC29853D1}" srcOrd="16" destOrd="0" presId="urn:microsoft.com/office/officeart/2005/8/layout/target3"/>
    <dgm:cxn modelId="{F2E980ED-7232-4AE3-8DF5-79E408989FA8}" type="presParOf" srcId="{FC336ADC-35B8-4F45-B639-3A4D03F0C1EB}" destId="{8E044839-1EBF-408A-842C-1A657FB58CE0}" srcOrd="17" destOrd="0" presId="urn:microsoft.com/office/officeart/2005/8/layout/target3"/>
    <dgm:cxn modelId="{4788DAF3-1102-48D9-B79C-688136C05481}" type="presParOf" srcId="{FC336ADC-35B8-4F45-B639-3A4D03F0C1EB}" destId="{832EC720-02EA-44B1-81DC-7A854440D919}" srcOrd="18" destOrd="0" presId="urn:microsoft.com/office/officeart/2005/8/layout/target3"/>
    <dgm:cxn modelId="{9DAFAC89-28A4-4EAA-B2CD-D24C5764C743}" type="presParOf" srcId="{FC336ADC-35B8-4F45-B639-3A4D03F0C1EB}" destId="{9B7329B5-DD56-4AAF-B27B-E928599B9A2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3B4DA-1936-446F-91F0-8FA57B5FCD0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4DDB8-9403-4985-84E5-D4B10A9732E5}">
      <dgm:prSet phldrT="[Текст]" custT="1"/>
      <dgm:spPr/>
      <dgm:t>
        <a:bodyPr/>
        <a:lstStyle/>
        <a:p>
          <a:r>
            <a:rPr lang="ru-RU" sz="1800" b="1" dirty="0" smtClean="0"/>
            <a:t>Перечень рабочих программ по учебным предметам, реализуемых на базе центра образования естественно-научной и технологической направленностей</a:t>
          </a:r>
          <a:endParaRPr lang="ru-RU" sz="1800" dirty="0"/>
        </a:p>
      </dgm:t>
    </dgm:pt>
    <dgm:pt modelId="{97EF0940-919C-4CA4-9979-9BA79A350B0E}" type="parTrans" cxnId="{D2DCE2C6-A382-43B7-8114-943854B2B1E3}">
      <dgm:prSet/>
      <dgm:spPr/>
      <dgm:t>
        <a:bodyPr/>
        <a:lstStyle/>
        <a:p>
          <a:endParaRPr lang="ru-RU"/>
        </a:p>
      </dgm:t>
    </dgm:pt>
    <dgm:pt modelId="{F976C54F-1C05-4BD6-97B7-EEB70FBE7628}" type="sibTrans" cxnId="{D2DCE2C6-A382-43B7-8114-943854B2B1E3}">
      <dgm:prSet/>
      <dgm:spPr/>
      <dgm:t>
        <a:bodyPr/>
        <a:lstStyle/>
        <a:p>
          <a:endParaRPr lang="ru-RU"/>
        </a:p>
      </dgm:t>
    </dgm:pt>
    <dgm:pt modelId="{9FDF93DE-09AC-4BB1-AAB5-AAF06447FD4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/>
              </a:solidFill>
            </a:rPr>
            <a:t>Биология, химия, физика</a:t>
          </a:r>
          <a:endParaRPr lang="ru-RU" sz="2400" b="1" dirty="0">
            <a:solidFill>
              <a:schemeClr val="accent6"/>
            </a:solidFill>
          </a:endParaRPr>
        </a:p>
      </dgm:t>
    </dgm:pt>
    <dgm:pt modelId="{DA3E2BE8-91EF-491F-8304-597CD97E6FAC}" type="parTrans" cxnId="{74C0600D-4E97-4B84-B7BB-3EE9A7A25343}">
      <dgm:prSet/>
      <dgm:spPr/>
      <dgm:t>
        <a:bodyPr/>
        <a:lstStyle/>
        <a:p>
          <a:endParaRPr lang="ru-RU"/>
        </a:p>
      </dgm:t>
    </dgm:pt>
    <dgm:pt modelId="{D87D92DA-3280-45BF-84D1-569D9C7C042B}" type="sibTrans" cxnId="{74C0600D-4E97-4B84-B7BB-3EE9A7A25343}">
      <dgm:prSet/>
      <dgm:spPr/>
      <dgm:t>
        <a:bodyPr/>
        <a:lstStyle/>
        <a:p>
          <a:endParaRPr lang="ru-RU"/>
        </a:p>
      </dgm:t>
    </dgm:pt>
    <dgm:pt modelId="{D381D9B1-F3CB-47EF-BFB7-AB87EE2219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/>
              </a:solidFill>
            </a:rPr>
            <a:t>«Прикладная физика», «Практическая биология», «Ноев ковчег»</a:t>
          </a:r>
          <a:endParaRPr lang="ru-RU" sz="2400" b="1" dirty="0">
            <a:solidFill>
              <a:schemeClr val="accent6"/>
            </a:solidFill>
          </a:endParaRPr>
        </a:p>
      </dgm:t>
    </dgm:pt>
    <dgm:pt modelId="{099FE1A0-C2CB-4005-8B00-4C47BAA1FC97}" type="parTrans" cxnId="{155B8040-75CC-466C-84C8-C71E27FB7CE0}">
      <dgm:prSet/>
      <dgm:spPr/>
      <dgm:t>
        <a:bodyPr/>
        <a:lstStyle/>
        <a:p>
          <a:endParaRPr lang="ru-RU"/>
        </a:p>
      </dgm:t>
    </dgm:pt>
    <dgm:pt modelId="{264E9B25-4C58-4213-852C-B53FE8851916}" type="sibTrans" cxnId="{155B8040-75CC-466C-84C8-C71E27FB7CE0}">
      <dgm:prSet/>
      <dgm:spPr/>
      <dgm:t>
        <a:bodyPr/>
        <a:lstStyle/>
        <a:p>
          <a:endParaRPr lang="ru-RU"/>
        </a:p>
      </dgm:t>
    </dgm:pt>
    <dgm:pt modelId="{4914700D-B8E5-445F-8094-4508DCB6C70C}">
      <dgm:prSet/>
      <dgm:spPr/>
      <dgm:t>
        <a:bodyPr/>
        <a:lstStyle/>
        <a:p>
          <a:r>
            <a:rPr lang="ru-RU" b="1" dirty="0" smtClean="0"/>
            <a:t>Перечень дополнительных общеобразовательных программ технической и естественно-научной направленностей, реализуемых с использованием средств обучения и воспитания центра образования естественно-научной и технологической направленностей</a:t>
          </a:r>
        </a:p>
      </dgm:t>
    </dgm:pt>
    <dgm:pt modelId="{9D4474EB-D387-4479-B16E-5DB61DD98BA5}" type="parTrans" cxnId="{84731F69-7280-4A2C-8A2E-2B148DC501D4}">
      <dgm:prSet/>
      <dgm:spPr/>
      <dgm:t>
        <a:bodyPr/>
        <a:lstStyle/>
        <a:p>
          <a:endParaRPr lang="ru-RU"/>
        </a:p>
      </dgm:t>
    </dgm:pt>
    <dgm:pt modelId="{0F81D0C2-39EE-407B-8738-A767A4ED4476}" type="sibTrans" cxnId="{84731F69-7280-4A2C-8A2E-2B148DC501D4}">
      <dgm:prSet/>
      <dgm:spPr/>
      <dgm:t>
        <a:bodyPr/>
        <a:lstStyle/>
        <a:p>
          <a:endParaRPr lang="ru-RU"/>
        </a:p>
      </dgm:t>
    </dgm:pt>
    <dgm:pt modelId="{BDD9C6FF-CE41-400F-8D27-79BE41C74522}" type="pres">
      <dgm:prSet presAssocID="{A3D3B4DA-1936-446F-91F0-8FA57B5FCD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62964-3201-4C40-95DE-4B00D1242B2B}" type="pres">
      <dgm:prSet presAssocID="{26B4DDB8-9403-4985-84E5-D4B10A9732E5}" presName="comp" presStyleCnt="0"/>
      <dgm:spPr/>
    </dgm:pt>
    <dgm:pt modelId="{DD801AA4-3C7D-4907-8A6F-59FA58E32D6A}" type="pres">
      <dgm:prSet presAssocID="{26B4DDB8-9403-4985-84E5-D4B10A9732E5}" presName="box" presStyleLbl="node1" presStyleIdx="0" presStyleCnt="4" custScaleY="128812" custLinFactNeighborX="1321" custLinFactNeighborY="5598"/>
      <dgm:spPr/>
      <dgm:t>
        <a:bodyPr/>
        <a:lstStyle/>
        <a:p>
          <a:endParaRPr lang="ru-RU"/>
        </a:p>
      </dgm:t>
    </dgm:pt>
    <dgm:pt modelId="{C66BBD93-8530-43F2-9315-AE3A603BAA57}" type="pres">
      <dgm:prSet presAssocID="{26B4DDB8-9403-4985-84E5-D4B10A9732E5}" presName="img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A0EACC-78AC-4B8B-BF9F-8B371642BB3D}" type="pres">
      <dgm:prSet presAssocID="{26B4DDB8-9403-4985-84E5-D4B10A9732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0EBA2-8875-4E27-AE18-04695F016ADE}" type="pres">
      <dgm:prSet presAssocID="{F976C54F-1C05-4BD6-97B7-EEB70FBE7628}" presName="spacer" presStyleCnt="0"/>
      <dgm:spPr/>
    </dgm:pt>
    <dgm:pt modelId="{8F5FC3B8-2A26-4D35-A728-7B5B8CBC3B75}" type="pres">
      <dgm:prSet presAssocID="{9FDF93DE-09AC-4BB1-AAB5-AAF06447FD40}" presName="comp" presStyleCnt="0"/>
      <dgm:spPr/>
    </dgm:pt>
    <dgm:pt modelId="{E478BBAF-217F-421D-88D2-0EF2AF1ABBC1}" type="pres">
      <dgm:prSet presAssocID="{9FDF93DE-09AC-4BB1-AAB5-AAF06447FD40}" presName="box" presStyleLbl="node1" presStyleIdx="1" presStyleCnt="4" custLinFactNeighborX="0" custLinFactNeighborY="-3444"/>
      <dgm:spPr/>
      <dgm:t>
        <a:bodyPr/>
        <a:lstStyle/>
        <a:p>
          <a:endParaRPr lang="ru-RU"/>
        </a:p>
      </dgm:t>
    </dgm:pt>
    <dgm:pt modelId="{E95DA061-96D3-4EC6-864B-6E27E0E3C88C}" type="pres">
      <dgm:prSet presAssocID="{9FDF93DE-09AC-4BB1-AAB5-AAF06447FD40}" presName="img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D9AF76-6FCA-4DA4-A087-1EA2B7F77D1B}" type="pres">
      <dgm:prSet presAssocID="{9FDF93DE-09AC-4BB1-AAB5-AAF06447FD4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7A35A-7B9C-465B-9783-9F9CDFA91784}" type="pres">
      <dgm:prSet presAssocID="{D87D92DA-3280-45BF-84D1-569D9C7C042B}" presName="spacer" presStyleCnt="0"/>
      <dgm:spPr/>
    </dgm:pt>
    <dgm:pt modelId="{77014C95-077B-4E30-B40B-B7ADC08FE801}" type="pres">
      <dgm:prSet presAssocID="{4914700D-B8E5-445F-8094-4508DCB6C70C}" presName="comp" presStyleCnt="0"/>
      <dgm:spPr/>
    </dgm:pt>
    <dgm:pt modelId="{2545B5EA-6DC9-49DB-8941-3CCFE1F3C512}" type="pres">
      <dgm:prSet presAssocID="{4914700D-B8E5-445F-8094-4508DCB6C70C}" presName="box" presStyleLbl="node1" presStyleIdx="2" presStyleCnt="4" custScaleY="128166"/>
      <dgm:spPr/>
      <dgm:t>
        <a:bodyPr/>
        <a:lstStyle/>
        <a:p>
          <a:endParaRPr lang="ru-RU"/>
        </a:p>
      </dgm:t>
    </dgm:pt>
    <dgm:pt modelId="{EE99B43A-9225-4914-A7E7-4E848B6F58F9}" type="pres">
      <dgm:prSet presAssocID="{4914700D-B8E5-445F-8094-4508DCB6C70C}" presName="img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E236E9-1F86-4333-9E2E-9D1C4229D6E7}" type="pres">
      <dgm:prSet presAssocID="{4914700D-B8E5-445F-8094-4508DCB6C70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86E27-E043-4F8D-9F4C-AC1CE5C3D7A8}" type="pres">
      <dgm:prSet presAssocID="{0F81D0C2-39EE-407B-8738-A767A4ED4476}" presName="spacer" presStyleCnt="0"/>
      <dgm:spPr/>
    </dgm:pt>
    <dgm:pt modelId="{3047F5BE-DE2E-4B7B-BD82-BA06CE3A2A48}" type="pres">
      <dgm:prSet presAssocID="{D381D9B1-F3CB-47EF-BFB7-AB87EE2219C0}" presName="comp" presStyleCnt="0"/>
      <dgm:spPr/>
    </dgm:pt>
    <dgm:pt modelId="{33BEFEE4-C3D5-4327-91A7-E148C507D84C}" type="pres">
      <dgm:prSet presAssocID="{D381D9B1-F3CB-47EF-BFB7-AB87EE2219C0}" presName="box" presStyleLbl="node1" presStyleIdx="3" presStyleCnt="4"/>
      <dgm:spPr/>
      <dgm:t>
        <a:bodyPr/>
        <a:lstStyle/>
        <a:p>
          <a:endParaRPr lang="ru-RU"/>
        </a:p>
      </dgm:t>
    </dgm:pt>
    <dgm:pt modelId="{2F7362DC-3A54-472D-8E01-76BB0BFFE25B}" type="pres">
      <dgm:prSet presAssocID="{D381D9B1-F3CB-47EF-BFB7-AB87EE2219C0}" presName="img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28E270-6FD4-4681-8BA4-170771FBA24F}" type="pres">
      <dgm:prSet presAssocID="{D381D9B1-F3CB-47EF-BFB7-AB87EE2219C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A0A01-B60B-429E-9CFC-DAD3A0D620FF}" type="presOf" srcId="{4914700D-B8E5-445F-8094-4508DCB6C70C}" destId="{2545B5EA-6DC9-49DB-8941-3CCFE1F3C512}" srcOrd="0" destOrd="0" presId="urn:microsoft.com/office/officeart/2005/8/layout/vList4"/>
    <dgm:cxn modelId="{D2DCE2C6-A382-43B7-8114-943854B2B1E3}" srcId="{A3D3B4DA-1936-446F-91F0-8FA57B5FCD01}" destId="{26B4DDB8-9403-4985-84E5-D4B10A9732E5}" srcOrd="0" destOrd="0" parTransId="{97EF0940-919C-4CA4-9979-9BA79A350B0E}" sibTransId="{F976C54F-1C05-4BD6-97B7-EEB70FBE7628}"/>
    <dgm:cxn modelId="{3C38B3AA-8705-4FE7-9E9F-B495095A53D9}" type="presOf" srcId="{9FDF93DE-09AC-4BB1-AAB5-AAF06447FD40}" destId="{E478BBAF-217F-421D-88D2-0EF2AF1ABBC1}" srcOrd="0" destOrd="0" presId="urn:microsoft.com/office/officeart/2005/8/layout/vList4"/>
    <dgm:cxn modelId="{14FA59EB-2D4D-4C51-894D-0A42B9C8C8A8}" type="presOf" srcId="{D381D9B1-F3CB-47EF-BFB7-AB87EE2219C0}" destId="{33BEFEE4-C3D5-4327-91A7-E148C507D84C}" srcOrd="0" destOrd="0" presId="urn:microsoft.com/office/officeart/2005/8/layout/vList4"/>
    <dgm:cxn modelId="{280C003F-6E9A-4E80-9BC8-489E87A8F908}" type="presOf" srcId="{9FDF93DE-09AC-4BB1-AAB5-AAF06447FD40}" destId="{6CD9AF76-6FCA-4DA4-A087-1EA2B7F77D1B}" srcOrd="1" destOrd="0" presId="urn:microsoft.com/office/officeart/2005/8/layout/vList4"/>
    <dgm:cxn modelId="{1D094CBB-5BD5-45BD-8540-FCAB884B323E}" type="presOf" srcId="{A3D3B4DA-1936-446F-91F0-8FA57B5FCD01}" destId="{BDD9C6FF-CE41-400F-8D27-79BE41C74522}" srcOrd="0" destOrd="0" presId="urn:microsoft.com/office/officeart/2005/8/layout/vList4"/>
    <dgm:cxn modelId="{FB0565F2-F40A-4A23-A416-18977A05A218}" type="presOf" srcId="{D381D9B1-F3CB-47EF-BFB7-AB87EE2219C0}" destId="{5928E270-6FD4-4681-8BA4-170771FBA24F}" srcOrd="1" destOrd="0" presId="urn:microsoft.com/office/officeart/2005/8/layout/vList4"/>
    <dgm:cxn modelId="{206E627C-F616-46DB-A8C1-75C104DF7A62}" type="presOf" srcId="{26B4DDB8-9403-4985-84E5-D4B10A9732E5}" destId="{DD801AA4-3C7D-4907-8A6F-59FA58E32D6A}" srcOrd="0" destOrd="0" presId="urn:microsoft.com/office/officeart/2005/8/layout/vList4"/>
    <dgm:cxn modelId="{155B8040-75CC-466C-84C8-C71E27FB7CE0}" srcId="{A3D3B4DA-1936-446F-91F0-8FA57B5FCD01}" destId="{D381D9B1-F3CB-47EF-BFB7-AB87EE2219C0}" srcOrd="3" destOrd="0" parTransId="{099FE1A0-C2CB-4005-8B00-4C47BAA1FC97}" sibTransId="{264E9B25-4C58-4213-852C-B53FE8851916}"/>
    <dgm:cxn modelId="{E6BA4BC7-1998-4103-845D-1C93B786C742}" type="presOf" srcId="{4914700D-B8E5-445F-8094-4508DCB6C70C}" destId="{BEE236E9-1F86-4333-9E2E-9D1C4229D6E7}" srcOrd="1" destOrd="0" presId="urn:microsoft.com/office/officeart/2005/8/layout/vList4"/>
    <dgm:cxn modelId="{65172889-A24D-4412-8B52-C1BD6716B753}" type="presOf" srcId="{26B4DDB8-9403-4985-84E5-D4B10A9732E5}" destId="{60A0EACC-78AC-4B8B-BF9F-8B371642BB3D}" srcOrd="1" destOrd="0" presId="urn:microsoft.com/office/officeart/2005/8/layout/vList4"/>
    <dgm:cxn modelId="{74C0600D-4E97-4B84-B7BB-3EE9A7A25343}" srcId="{A3D3B4DA-1936-446F-91F0-8FA57B5FCD01}" destId="{9FDF93DE-09AC-4BB1-AAB5-AAF06447FD40}" srcOrd="1" destOrd="0" parTransId="{DA3E2BE8-91EF-491F-8304-597CD97E6FAC}" sibTransId="{D87D92DA-3280-45BF-84D1-569D9C7C042B}"/>
    <dgm:cxn modelId="{84731F69-7280-4A2C-8A2E-2B148DC501D4}" srcId="{A3D3B4DA-1936-446F-91F0-8FA57B5FCD01}" destId="{4914700D-B8E5-445F-8094-4508DCB6C70C}" srcOrd="2" destOrd="0" parTransId="{9D4474EB-D387-4479-B16E-5DB61DD98BA5}" sibTransId="{0F81D0C2-39EE-407B-8738-A767A4ED4476}"/>
    <dgm:cxn modelId="{D92DAC23-AE10-476F-8F0C-F7016636F941}" type="presParOf" srcId="{BDD9C6FF-CE41-400F-8D27-79BE41C74522}" destId="{CE462964-3201-4C40-95DE-4B00D1242B2B}" srcOrd="0" destOrd="0" presId="urn:microsoft.com/office/officeart/2005/8/layout/vList4"/>
    <dgm:cxn modelId="{325726C4-4405-47A2-AA11-D3B8207B1ECA}" type="presParOf" srcId="{CE462964-3201-4C40-95DE-4B00D1242B2B}" destId="{DD801AA4-3C7D-4907-8A6F-59FA58E32D6A}" srcOrd="0" destOrd="0" presId="urn:microsoft.com/office/officeart/2005/8/layout/vList4"/>
    <dgm:cxn modelId="{56036E22-6B4D-4E30-AB4D-6033BCF0B1E4}" type="presParOf" srcId="{CE462964-3201-4C40-95DE-4B00D1242B2B}" destId="{C66BBD93-8530-43F2-9315-AE3A603BAA57}" srcOrd="1" destOrd="0" presId="urn:microsoft.com/office/officeart/2005/8/layout/vList4"/>
    <dgm:cxn modelId="{29DE332B-15C7-4A7A-9F6B-FB2C5BA852A7}" type="presParOf" srcId="{CE462964-3201-4C40-95DE-4B00D1242B2B}" destId="{60A0EACC-78AC-4B8B-BF9F-8B371642BB3D}" srcOrd="2" destOrd="0" presId="urn:microsoft.com/office/officeart/2005/8/layout/vList4"/>
    <dgm:cxn modelId="{9EF0581E-3A52-441D-B655-F39BCD7B4EA5}" type="presParOf" srcId="{BDD9C6FF-CE41-400F-8D27-79BE41C74522}" destId="{81C0EBA2-8875-4E27-AE18-04695F016ADE}" srcOrd="1" destOrd="0" presId="urn:microsoft.com/office/officeart/2005/8/layout/vList4"/>
    <dgm:cxn modelId="{858F0B98-C178-41F8-B1A0-12269245A64C}" type="presParOf" srcId="{BDD9C6FF-CE41-400F-8D27-79BE41C74522}" destId="{8F5FC3B8-2A26-4D35-A728-7B5B8CBC3B75}" srcOrd="2" destOrd="0" presId="urn:microsoft.com/office/officeart/2005/8/layout/vList4"/>
    <dgm:cxn modelId="{7FE74B30-DB0A-4ECA-B359-C8BB571B9787}" type="presParOf" srcId="{8F5FC3B8-2A26-4D35-A728-7B5B8CBC3B75}" destId="{E478BBAF-217F-421D-88D2-0EF2AF1ABBC1}" srcOrd="0" destOrd="0" presId="urn:microsoft.com/office/officeart/2005/8/layout/vList4"/>
    <dgm:cxn modelId="{85D8C447-B97D-429A-BBDD-E7259FEA02BB}" type="presParOf" srcId="{8F5FC3B8-2A26-4D35-A728-7B5B8CBC3B75}" destId="{E95DA061-96D3-4EC6-864B-6E27E0E3C88C}" srcOrd="1" destOrd="0" presId="urn:microsoft.com/office/officeart/2005/8/layout/vList4"/>
    <dgm:cxn modelId="{43D68250-63E5-4FD4-814B-7834C676BF29}" type="presParOf" srcId="{8F5FC3B8-2A26-4D35-A728-7B5B8CBC3B75}" destId="{6CD9AF76-6FCA-4DA4-A087-1EA2B7F77D1B}" srcOrd="2" destOrd="0" presId="urn:microsoft.com/office/officeart/2005/8/layout/vList4"/>
    <dgm:cxn modelId="{EF8441F9-DCD6-40BC-A51D-5D77DADCA4F5}" type="presParOf" srcId="{BDD9C6FF-CE41-400F-8D27-79BE41C74522}" destId="{97B7A35A-7B9C-465B-9783-9F9CDFA91784}" srcOrd="3" destOrd="0" presId="urn:microsoft.com/office/officeart/2005/8/layout/vList4"/>
    <dgm:cxn modelId="{9B32A122-0AC4-4A16-9CE5-C7D432665DEE}" type="presParOf" srcId="{BDD9C6FF-CE41-400F-8D27-79BE41C74522}" destId="{77014C95-077B-4E30-B40B-B7ADC08FE801}" srcOrd="4" destOrd="0" presId="urn:microsoft.com/office/officeart/2005/8/layout/vList4"/>
    <dgm:cxn modelId="{2D1EA11D-1CAB-45D6-83A8-274D87015BC8}" type="presParOf" srcId="{77014C95-077B-4E30-B40B-B7ADC08FE801}" destId="{2545B5EA-6DC9-49DB-8941-3CCFE1F3C512}" srcOrd="0" destOrd="0" presId="urn:microsoft.com/office/officeart/2005/8/layout/vList4"/>
    <dgm:cxn modelId="{ED942FBC-2362-4652-90A1-C61483A67FD0}" type="presParOf" srcId="{77014C95-077B-4E30-B40B-B7ADC08FE801}" destId="{EE99B43A-9225-4914-A7E7-4E848B6F58F9}" srcOrd="1" destOrd="0" presId="urn:microsoft.com/office/officeart/2005/8/layout/vList4"/>
    <dgm:cxn modelId="{AD5841E2-EFC5-47C8-B6D6-06D35D991F32}" type="presParOf" srcId="{77014C95-077B-4E30-B40B-B7ADC08FE801}" destId="{BEE236E9-1F86-4333-9E2E-9D1C4229D6E7}" srcOrd="2" destOrd="0" presId="urn:microsoft.com/office/officeart/2005/8/layout/vList4"/>
    <dgm:cxn modelId="{ED33EB5E-6A85-446E-A36C-34F25652F01E}" type="presParOf" srcId="{BDD9C6FF-CE41-400F-8D27-79BE41C74522}" destId="{54086E27-E043-4F8D-9F4C-AC1CE5C3D7A8}" srcOrd="5" destOrd="0" presId="urn:microsoft.com/office/officeart/2005/8/layout/vList4"/>
    <dgm:cxn modelId="{5E2B7109-9D48-4F61-BF0D-72C00D6E9F89}" type="presParOf" srcId="{BDD9C6FF-CE41-400F-8D27-79BE41C74522}" destId="{3047F5BE-DE2E-4B7B-BD82-BA06CE3A2A48}" srcOrd="6" destOrd="0" presId="urn:microsoft.com/office/officeart/2005/8/layout/vList4"/>
    <dgm:cxn modelId="{9E4EFE5F-9C28-440C-A0D0-8677C7240636}" type="presParOf" srcId="{3047F5BE-DE2E-4B7B-BD82-BA06CE3A2A48}" destId="{33BEFEE4-C3D5-4327-91A7-E148C507D84C}" srcOrd="0" destOrd="0" presId="urn:microsoft.com/office/officeart/2005/8/layout/vList4"/>
    <dgm:cxn modelId="{9D5F6279-3B4C-499B-99DC-D2DB6E3D66E1}" type="presParOf" srcId="{3047F5BE-DE2E-4B7B-BD82-BA06CE3A2A48}" destId="{2F7362DC-3A54-472D-8E01-76BB0BFFE25B}" srcOrd="1" destOrd="0" presId="urn:microsoft.com/office/officeart/2005/8/layout/vList4"/>
    <dgm:cxn modelId="{10965EE6-3E82-432F-A60C-69D31879F35D}" type="presParOf" srcId="{3047F5BE-DE2E-4B7B-BD82-BA06CE3A2A48}" destId="{5928E270-6FD4-4681-8BA4-170771FBA2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52700-4023-4C42-AE62-FF7C394D892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31A35D3-8D32-43C8-8DAC-7F0DB0AB341D}">
      <dgm:prSet phldrT="[Текст]" custT="1"/>
      <dgm:spPr/>
      <dgm:t>
        <a:bodyPr/>
        <a:lstStyle/>
        <a:p>
          <a:r>
            <a:rPr lang="ru-RU" sz="2000" dirty="0" smtClean="0"/>
            <a:t>Цифровые лаборатории (физика, биология)</a:t>
          </a:r>
          <a:endParaRPr lang="ru-RU" sz="2000" dirty="0"/>
        </a:p>
      </dgm:t>
    </dgm:pt>
    <dgm:pt modelId="{285CEB22-E32A-4296-A63C-925CACF77A38}" type="parTrans" cxnId="{710245E3-7703-47B2-BEAB-1B0770E0F1B6}">
      <dgm:prSet/>
      <dgm:spPr/>
      <dgm:t>
        <a:bodyPr/>
        <a:lstStyle/>
        <a:p>
          <a:endParaRPr lang="ru-RU" sz="2800"/>
        </a:p>
      </dgm:t>
    </dgm:pt>
    <dgm:pt modelId="{E7CC5DE1-2B87-40F1-A015-E020036A7370}" type="sibTrans" cxnId="{710245E3-7703-47B2-BEAB-1B0770E0F1B6}">
      <dgm:prSet/>
      <dgm:spPr/>
      <dgm:t>
        <a:bodyPr/>
        <a:lstStyle/>
        <a:p>
          <a:endParaRPr lang="ru-RU" sz="2800"/>
        </a:p>
      </dgm:t>
    </dgm:pt>
    <dgm:pt modelId="{EA60ABD1-88EA-46D6-9C84-5FE233ACF30A}">
      <dgm:prSet phldrT="[Текст]" custT="1"/>
      <dgm:spPr/>
      <dgm:t>
        <a:bodyPr/>
        <a:lstStyle/>
        <a:p>
          <a:r>
            <a:rPr lang="ru-RU" sz="2000" dirty="0" smtClean="0"/>
            <a:t>Цифровой микроскоп</a:t>
          </a:r>
          <a:endParaRPr lang="ru-RU" sz="2000" dirty="0"/>
        </a:p>
      </dgm:t>
    </dgm:pt>
    <dgm:pt modelId="{63808A9B-1ED3-4F16-AF05-5CFE14B77117}" type="parTrans" cxnId="{92E766AC-0046-43E0-8DBC-C1726AD19C66}">
      <dgm:prSet/>
      <dgm:spPr/>
      <dgm:t>
        <a:bodyPr/>
        <a:lstStyle/>
        <a:p>
          <a:endParaRPr lang="ru-RU" sz="2800"/>
        </a:p>
      </dgm:t>
    </dgm:pt>
    <dgm:pt modelId="{AFF3778D-B258-423E-B18D-AE60B58E1170}" type="sibTrans" cxnId="{92E766AC-0046-43E0-8DBC-C1726AD19C66}">
      <dgm:prSet/>
      <dgm:spPr/>
      <dgm:t>
        <a:bodyPr/>
        <a:lstStyle/>
        <a:p>
          <a:endParaRPr lang="ru-RU" sz="2800"/>
        </a:p>
      </dgm:t>
    </dgm:pt>
    <dgm:pt modelId="{94DA8298-0895-4AE5-87CF-4E74080FEE48}">
      <dgm:prSet phldrT="[Текст]" custT="1"/>
      <dgm:spPr/>
      <dgm:t>
        <a:bodyPr/>
        <a:lstStyle/>
        <a:p>
          <a:r>
            <a:rPr lang="ru-RU" sz="2000" dirty="0" smtClean="0"/>
            <a:t>Учебная лаборатория по нейротехнологии</a:t>
          </a:r>
          <a:endParaRPr lang="ru-RU" sz="2000" dirty="0"/>
        </a:p>
      </dgm:t>
    </dgm:pt>
    <dgm:pt modelId="{8AEF2ADF-1280-4D92-8E60-52B6640BE09A}" type="parTrans" cxnId="{3B3259C8-6565-4997-9394-80454A1092F1}">
      <dgm:prSet/>
      <dgm:spPr/>
      <dgm:t>
        <a:bodyPr/>
        <a:lstStyle/>
        <a:p>
          <a:endParaRPr lang="ru-RU" sz="2800"/>
        </a:p>
      </dgm:t>
    </dgm:pt>
    <dgm:pt modelId="{1AEF5514-8E7B-4BC3-85E8-5CBE4E835522}" type="sibTrans" cxnId="{3B3259C8-6565-4997-9394-80454A1092F1}">
      <dgm:prSet/>
      <dgm:spPr/>
      <dgm:t>
        <a:bodyPr/>
        <a:lstStyle/>
        <a:p>
          <a:endParaRPr lang="ru-RU" sz="2800"/>
        </a:p>
      </dgm:t>
    </dgm:pt>
    <dgm:pt modelId="{64947EE2-2B84-487A-A1CC-73E89FE79401}">
      <dgm:prSet custT="1"/>
      <dgm:spPr/>
      <dgm:t>
        <a:bodyPr/>
        <a:lstStyle/>
        <a:p>
          <a:r>
            <a:rPr lang="ru-RU" sz="2000" dirty="0" smtClean="0"/>
            <a:t>Робототехника</a:t>
          </a:r>
          <a:endParaRPr lang="ru-RU" sz="2000" dirty="0"/>
        </a:p>
      </dgm:t>
    </dgm:pt>
    <dgm:pt modelId="{768B9AFD-06B7-4FBA-9149-77C86E4325FD}" type="parTrans" cxnId="{2FDBD585-1789-48DA-A338-A66F894D1957}">
      <dgm:prSet/>
      <dgm:spPr/>
      <dgm:t>
        <a:bodyPr/>
        <a:lstStyle/>
        <a:p>
          <a:endParaRPr lang="ru-RU" sz="2800"/>
        </a:p>
      </dgm:t>
    </dgm:pt>
    <dgm:pt modelId="{C998899F-673B-43DA-860F-60FD845D4279}" type="sibTrans" cxnId="{2FDBD585-1789-48DA-A338-A66F894D1957}">
      <dgm:prSet/>
      <dgm:spPr/>
      <dgm:t>
        <a:bodyPr/>
        <a:lstStyle/>
        <a:p>
          <a:endParaRPr lang="ru-RU" sz="2800"/>
        </a:p>
      </dgm:t>
    </dgm:pt>
    <dgm:pt modelId="{FDF678F1-51E6-404C-B16B-74E22C7D2F79}">
      <dgm:prSet custT="1"/>
      <dgm:spPr/>
      <dgm:t>
        <a:bodyPr/>
        <a:lstStyle/>
        <a:p>
          <a:r>
            <a:rPr lang="ru-RU" sz="2000" dirty="0" smtClean="0"/>
            <a:t>Набор ОГЭ по химии</a:t>
          </a:r>
          <a:endParaRPr lang="ru-RU" sz="2000" dirty="0"/>
        </a:p>
      </dgm:t>
    </dgm:pt>
    <dgm:pt modelId="{C784E0C7-EC58-4E3C-AD59-3CFE55459C96}" type="parTrans" cxnId="{A50483A8-02C3-493D-92AE-BF61C36F1CE5}">
      <dgm:prSet/>
      <dgm:spPr/>
      <dgm:t>
        <a:bodyPr/>
        <a:lstStyle/>
        <a:p>
          <a:endParaRPr lang="ru-RU" sz="2800"/>
        </a:p>
      </dgm:t>
    </dgm:pt>
    <dgm:pt modelId="{654112DB-2163-4CF7-B473-C1C58025B5FA}" type="sibTrans" cxnId="{A50483A8-02C3-493D-92AE-BF61C36F1CE5}">
      <dgm:prSet/>
      <dgm:spPr/>
      <dgm:t>
        <a:bodyPr/>
        <a:lstStyle/>
        <a:p>
          <a:endParaRPr lang="ru-RU" sz="2800"/>
        </a:p>
      </dgm:t>
    </dgm:pt>
    <dgm:pt modelId="{BC4F7596-E206-4DCA-9178-D3B91F462186}" type="pres">
      <dgm:prSet presAssocID="{72C52700-4023-4C42-AE62-FF7C394D8924}" presName="Name0" presStyleCnt="0">
        <dgm:presLayoutVars>
          <dgm:dir/>
          <dgm:resizeHandles val="exact"/>
        </dgm:presLayoutVars>
      </dgm:prSet>
      <dgm:spPr/>
    </dgm:pt>
    <dgm:pt modelId="{75AB07FA-5E99-4470-AA77-60B8566C7C59}" type="pres">
      <dgm:prSet presAssocID="{72C52700-4023-4C42-AE62-FF7C394D8924}" presName="fgShape" presStyleLbl="fgShp" presStyleIdx="0" presStyleCnt="1" custScaleY="179940"/>
      <dgm:spPr/>
    </dgm:pt>
    <dgm:pt modelId="{5A98F9B7-E8D1-4523-B4FF-AD7DD7A82A2B}" type="pres">
      <dgm:prSet presAssocID="{72C52700-4023-4C42-AE62-FF7C394D8924}" presName="linComp" presStyleCnt="0"/>
      <dgm:spPr/>
    </dgm:pt>
    <dgm:pt modelId="{1E982D90-D1E1-4F12-A346-DAE7830AB55A}" type="pres">
      <dgm:prSet presAssocID="{031A35D3-8D32-43C8-8DAC-7F0DB0AB341D}" presName="compNode" presStyleCnt="0"/>
      <dgm:spPr/>
    </dgm:pt>
    <dgm:pt modelId="{153273B7-0CAD-4A74-B9F7-6D5B056E4CE7}" type="pres">
      <dgm:prSet presAssocID="{031A35D3-8D32-43C8-8DAC-7F0DB0AB341D}" presName="bkgdShape" presStyleLbl="node1" presStyleIdx="0" presStyleCnt="5"/>
      <dgm:spPr/>
      <dgm:t>
        <a:bodyPr/>
        <a:lstStyle/>
        <a:p>
          <a:endParaRPr lang="ru-RU"/>
        </a:p>
      </dgm:t>
    </dgm:pt>
    <dgm:pt modelId="{2B3606BA-5A0D-4270-9881-A8541C5B56EF}" type="pres">
      <dgm:prSet presAssocID="{031A35D3-8D32-43C8-8DAC-7F0DB0AB341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86141-D4A0-48CB-AF13-4896C676C29C}" type="pres">
      <dgm:prSet presAssocID="{031A35D3-8D32-43C8-8DAC-7F0DB0AB341D}" presName="invisiNode" presStyleLbl="node1" presStyleIdx="0" presStyleCnt="5"/>
      <dgm:spPr/>
    </dgm:pt>
    <dgm:pt modelId="{BD3C02B2-9380-4F49-9373-6E3CA2ED49BA}" type="pres">
      <dgm:prSet presAssocID="{031A35D3-8D32-43C8-8DAC-7F0DB0AB341D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3C884A5-F786-4473-BC99-1205A31A4C12}" type="pres">
      <dgm:prSet presAssocID="{E7CC5DE1-2B87-40F1-A015-E020036A7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4EBBC8-8172-4F81-9A1C-04801C51D5E3}" type="pres">
      <dgm:prSet presAssocID="{EA60ABD1-88EA-46D6-9C84-5FE233ACF30A}" presName="compNode" presStyleCnt="0"/>
      <dgm:spPr/>
    </dgm:pt>
    <dgm:pt modelId="{DE144917-5726-46C5-879C-481BBFBD8D26}" type="pres">
      <dgm:prSet presAssocID="{EA60ABD1-88EA-46D6-9C84-5FE233ACF30A}" presName="bkgdShape" presStyleLbl="node1" presStyleIdx="1" presStyleCnt="5"/>
      <dgm:spPr/>
      <dgm:t>
        <a:bodyPr/>
        <a:lstStyle/>
        <a:p>
          <a:endParaRPr lang="ru-RU"/>
        </a:p>
      </dgm:t>
    </dgm:pt>
    <dgm:pt modelId="{E5D3FC5C-8DBE-4B90-A828-26F8804E324C}" type="pres">
      <dgm:prSet presAssocID="{EA60ABD1-88EA-46D6-9C84-5FE233ACF30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72918-7064-46D9-B9FE-CB5C6EEEDDE1}" type="pres">
      <dgm:prSet presAssocID="{EA60ABD1-88EA-46D6-9C84-5FE233ACF30A}" presName="invisiNode" presStyleLbl="node1" presStyleIdx="1" presStyleCnt="5"/>
      <dgm:spPr/>
    </dgm:pt>
    <dgm:pt modelId="{1B1A8625-192F-4551-9A24-1B6B5DF650FE}" type="pres">
      <dgm:prSet presAssocID="{EA60ABD1-88EA-46D6-9C84-5FE233ACF30A}" presName="imagNode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FB238A0-6E98-4B99-923E-F346CFA5BB65}" type="pres">
      <dgm:prSet presAssocID="{AFF3778D-B258-423E-B18D-AE60B58E11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F59B42-4241-47FC-83ED-0CAF9753A33C}" type="pres">
      <dgm:prSet presAssocID="{94DA8298-0895-4AE5-87CF-4E74080FEE48}" presName="compNode" presStyleCnt="0"/>
      <dgm:spPr/>
    </dgm:pt>
    <dgm:pt modelId="{62FAC96B-5197-4C62-87C7-4F4EDDEF0ADD}" type="pres">
      <dgm:prSet presAssocID="{94DA8298-0895-4AE5-87CF-4E74080FEE48}" presName="bkgdShape" presStyleLbl="node1" presStyleIdx="2" presStyleCnt="5"/>
      <dgm:spPr/>
      <dgm:t>
        <a:bodyPr/>
        <a:lstStyle/>
        <a:p>
          <a:endParaRPr lang="ru-RU"/>
        </a:p>
      </dgm:t>
    </dgm:pt>
    <dgm:pt modelId="{983C08CE-0188-4589-9482-9FB6FAC5031A}" type="pres">
      <dgm:prSet presAssocID="{94DA8298-0895-4AE5-87CF-4E74080FEE4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431-6E55-4947-B61F-9A0FDF0D80BB}" type="pres">
      <dgm:prSet presAssocID="{94DA8298-0895-4AE5-87CF-4E74080FEE48}" presName="invisiNode" presStyleLbl="node1" presStyleIdx="2" presStyleCnt="5"/>
      <dgm:spPr/>
    </dgm:pt>
    <dgm:pt modelId="{2C05DF88-6DEB-4A9C-BAE4-3BCC661E1B45}" type="pres">
      <dgm:prSet presAssocID="{94DA8298-0895-4AE5-87CF-4E74080FEE48}" presName="imagNode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79049B1-F58A-479B-97B8-8E06ACCADFC2}" type="pres">
      <dgm:prSet presAssocID="{1AEF5514-8E7B-4BC3-85E8-5CBE4E8355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2CB2F9-6510-491C-8B60-324536BBD7A2}" type="pres">
      <dgm:prSet presAssocID="{64947EE2-2B84-487A-A1CC-73E89FE79401}" presName="compNode" presStyleCnt="0"/>
      <dgm:spPr/>
    </dgm:pt>
    <dgm:pt modelId="{6870AF9E-43C3-4891-AD75-68059549BF73}" type="pres">
      <dgm:prSet presAssocID="{64947EE2-2B84-487A-A1CC-73E89FE79401}" presName="bkgdShape" presStyleLbl="node1" presStyleIdx="3" presStyleCnt="5" custLinFactNeighborX="1837" custLinFactNeighborY="388"/>
      <dgm:spPr/>
      <dgm:t>
        <a:bodyPr/>
        <a:lstStyle/>
        <a:p>
          <a:endParaRPr lang="ru-RU"/>
        </a:p>
      </dgm:t>
    </dgm:pt>
    <dgm:pt modelId="{736CDE76-DB54-4069-A8BE-8297755BACA6}" type="pres">
      <dgm:prSet presAssocID="{64947EE2-2B84-487A-A1CC-73E89FE7940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2B9F6-4F57-4FF3-BCEC-0FCCB2D565CF}" type="pres">
      <dgm:prSet presAssocID="{64947EE2-2B84-487A-A1CC-73E89FE79401}" presName="invisiNode" presStyleLbl="node1" presStyleIdx="3" presStyleCnt="5"/>
      <dgm:spPr/>
    </dgm:pt>
    <dgm:pt modelId="{572C1F85-71C4-4FB4-BCD9-FF256EF81681}" type="pres">
      <dgm:prSet presAssocID="{64947EE2-2B84-487A-A1CC-73E89FE79401}" presName="imagNode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33005A6-DEFD-4484-8D08-441E2EE4DE80}" type="pres">
      <dgm:prSet presAssocID="{C998899F-673B-43DA-860F-60FD845D42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A19680-C7BE-4C82-9984-E8356A4CF5D2}" type="pres">
      <dgm:prSet presAssocID="{FDF678F1-51E6-404C-B16B-74E22C7D2F79}" presName="compNode" presStyleCnt="0"/>
      <dgm:spPr/>
    </dgm:pt>
    <dgm:pt modelId="{EBD852FA-873C-44CD-A189-8AB847B5010B}" type="pres">
      <dgm:prSet presAssocID="{FDF678F1-51E6-404C-B16B-74E22C7D2F79}" presName="bkgdShape" presStyleLbl="node1" presStyleIdx="4" presStyleCnt="5"/>
      <dgm:spPr/>
      <dgm:t>
        <a:bodyPr/>
        <a:lstStyle/>
        <a:p>
          <a:endParaRPr lang="ru-RU"/>
        </a:p>
      </dgm:t>
    </dgm:pt>
    <dgm:pt modelId="{97A6877F-6742-4532-8BA4-D3B21B138A53}" type="pres">
      <dgm:prSet presAssocID="{FDF678F1-51E6-404C-B16B-74E22C7D2F7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5E02D-EC3E-458D-9819-F3622227E5AD}" type="pres">
      <dgm:prSet presAssocID="{FDF678F1-51E6-404C-B16B-74E22C7D2F79}" presName="invisiNode" presStyleLbl="node1" presStyleIdx="4" presStyleCnt="5"/>
      <dgm:spPr/>
    </dgm:pt>
    <dgm:pt modelId="{1F6EAA0A-A04A-41BF-963E-BBC5D339F126}" type="pres">
      <dgm:prSet presAssocID="{FDF678F1-51E6-404C-B16B-74E22C7D2F79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3B3259C8-6565-4997-9394-80454A1092F1}" srcId="{72C52700-4023-4C42-AE62-FF7C394D8924}" destId="{94DA8298-0895-4AE5-87CF-4E74080FEE48}" srcOrd="2" destOrd="0" parTransId="{8AEF2ADF-1280-4D92-8E60-52B6640BE09A}" sibTransId="{1AEF5514-8E7B-4BC3-85E8-5CBE4E835522}"/>
    <dgm:cxn modelId="{8F6C6AB8-3916-4531-80EF-654639C53AE9}" type="presOf" srcId="{AFF3778D-B258-423E-B18D-AE60B58E1170}" destId="{FFB238A0-6E98-4B99-923E-F346CFA5BB65}" srcOrd="0" destOrd="0" presId="urn:microsoft.com/office/officeart/2005/8/layout/hList7"/>
    <dgm:cxn modelId="{92E766AC-0046-43E0-8DBC-C1726AD19C66}" srcId="{72C52700-4023-4C42-AE62-FF7C394D8924}" destId="{EA60ABD1-88EA-46D6-9C84-5FE233ACF30A}" srcOrd="1" destOrd="0" parTransId="{63808A9B-1ED3-4F16-AF05-5CFE14B77117}" sibTransId="{AFF3778D-B258-423E-B18D-AE60B58E1170}"/>
    <dgm:cxn modelId="{6ACF9768-7EFF-4B86-85DC-F7ACD052F66B}" type="presOf" srcId="{1AEF5514-8E7B-4BC3-85E8-5CBE4E835522}" destId="{D79049B1-F58A-479B-97B8-8E06ACCADFC2}" srcOrd="0" destOrd="0" presId="urn:microsoft.com/office/officeart/2005/8/layout/hList7"/>
    <dgm:cxn modelId="{710245E3-7703-47B2-BEAB-1B0770E0F1B6}" srcId="{72C52700-4023-4C42-AE62-FF7C394D8924}" destId="{031A35D3-8D32-43C8-8DAC-7F0DB0AB341D}" srcOrd="0" destOrd="0" parTransId="{285CEB22-E32A-4296-A63C-925CACF77A38}" sibTransId="{E7CC5DE1-2B87-40F1-A015-E020036A7370}"/>
    <dgm:cxn modelId="{F0BC5540-2F75-42C1-A33C-C729858E8666}" type="presOf" srcId="{64947EE2-2B84-487A-A1CC-73E89FE79401}" destId="{6870AF9E-43C3-4891-AD75-68059549BF73}" srcOrd="0" destOrd="0" presId="urn:microsoft.com/office/officeart/2005/8/layout/hList7"/>
    <dgm:cxn modelId="{2FDBD585-1789-48DA-A338-A66F894D1957}" srcId="{72C52700-4023-4C42-AE62-FF7C394D8924}" destId="{64947EE2-2B84-487A-A1CC-73E89FE79401}" srcOrd="3" destOrd="0" parTransId="{768B9AFD-06B7-4FBA-9149-77C86E4325FD}" sibTransId="{C998899F-673B-43DA-860F-60FD845D4279}"/>
    <dgm:cxn modelId="{D09C86CC-24E6-4586-91FF-41F515FD4869}" type="presOf" srcId="{72C52700-4023-4C42-AE62-FF7C394D8924}" destId="{BC4F7596-E206-4DCA-9178-D3B91F462186}" srcOrd="0" destOrd="0" presId="urn:microsoft.com/office/officeart/2005/8/layout/hList7"/>
    <dgm:cxn modelId="{7A021B21-1B8F-4382-891C-9F0320344F9B}" type="presOf" srcId="{031A35D3-8D32-43C8-8DAC-7F0DB0AB341D}" destId="{153273B7-0CAD-4A74-B9F7-6D5B056E4CE7}" srcOrd="0" destOrd="0" presId="urn:microsoft.com/office/officeart/2005/8/layout/hList7"/>
    <dgm:cxn modelId="{6A1E92EA-6609-403E-8940-E9251E05369A}" type="presOf" srcId="{94DA8298-0895-4AE5-87CF-4E74080FEE48}" destId="{983C08CE-0188-4589-9482-9FB6FAC5031A}" srcOrd="1" destOrd="0" presId="urn:microsoft.com/office/officeart/2005/8/layout/hList7"/>
    <dgm:cxn modelId="{9B198E88-73A3-4EE3-ACB7-6D39F0DBC620}" type="presOf" srcId="{FDF678F1-51E6-404C-B16B-74E22C7D2F79}" destId="{97A6877F-6742-4532-8BA4-D3B21B138A53}" srcOrd="1" destOrd="0" presId="urn:microsoft.com/office/officeart/2005/8/layout/hList7"/>
    <dgm:cxn modelId="{5DC4DC4E-2299-4DD1-B3C7-E72D23E8ACBF}" type="presOf" srcId="{64947EE2-2B84-487A-A1CC-73E89FE79401}" destId="{736CDE76-DB54-4069-A8BE-8297755BACA6}" srcOrd="1" destOrd="0" presId="urn:microsoft.com/office/officeart/2005/8/layout/hList7"/>
    <dgm:cxn modelId="{A50483A8-02C3-493D-92AE-BF61C36F1CE5}" srcId="{72C52700-4023-4C42-AE62-FF7C394D8924}" destId="{FDF678F1-51E6-404C-B16B-74E22C7D2F79}" srcOrd="4" destOrd="0" parTransId="{C784E0C7-EC58-4E3C-AD59-3CFE55459C96}" sibTransId="{654112DB-2163-4CF7-B473-C1C58025B5FA}"/>
    <dgm:cxn modelId="{7B3CE852-3ED9-4591-9B2B-289FBDEE0EDC}" type="presOf" srcId="{031A35D3-8D32-43C8-8DAC-7F0DB0AB341D}" destId="{2B3606BA-5A0D-4270-9881-A8541C5B56EF}" srcOrd="1" destOrd="0" presId="urn:microsoft.com/office/officeart/2005/8/layout/hList7"/>
    <dgm:cxn modelId="{D7993143-77EA-4F9A-8C27-D75C47501656}" type="presOf" srcId="{EA60ABD1-88EA-46D6-9C84-5FE233ACF30A}" destId="{E5D3FC5C-8DBE-4B90-A828-26F8804E324C}" srcOrd="1" destOrd="0" presId="urn:microsoft.com/office/officeart/2005/8/layout/hList7"/>
    <dgm:cxn modelId="{940794D0-7F67-45A5-9416-FCDA6831A27D}" type="presOf" srcId="{C998899F-673B-43DA-860F-60FD845D4279}" destId="{B33005A6-DEFD-4484-8D08-441E2EE4DE80}" srcOrd="0" destOrd="0" presId="urn:microsoft.com/office/officeart/2005/8/layout/hList7"/>
    <dgm:cxn modelId="{5052CBE4-5DC9-41C8-BF82-CBB40E99A206}" type="presOf" srcId="{FDF678F1-51E6-404C-B16B-74E22C7D2F79}" destId="{EBD852FA-873C-44CD-A189-8AB847B5010B}" srcOrd="0" destOrd="0" presId="urn:microsoft.com/office/officeart/2005/8/layout/hList7"/>
    <dgm:cxn modelId="{5C0234E7-8904-4BE1-A8B7-0A89D1737A01}" type="presOf" srcId="{94DA8298-0895-4AE5-87CF-4E74080FEE48}" destId="{62FAC96B-5197-4C62-87C7-4F4EDDEF0ADD}" srcOrd="0" destOrd="0" presId="urn:microsoft.com/office/officeart/2005/8/layout/hList7"/>
    <dgm:cxn modelId="{D4FDC7FF-5078-4725-8993-E715C4E00325}" type="presOf" srcId="{EA60ABD1-88EA-46D6-9C84-5FE233ACF30A}" destId="{DE144917-5726-46C5-879C-481BBFBD8D26}" srcOrd="0" destOrd="0" presId="urn:microsoft.com/office/officeart/2005/8/layout/hList7"/>
    <dgm:cxn modelId="{97827A12-8B1B-4425-A8CA-15F33AA8D64D}" type="presOf" srcId="{E7CC5DE1-2B87-40F1-A015-E020036A7370}" destId="{E3C884A5-F786-4473-BC99-1205A31A4C12}" srcOrd="0" destOrd="0" presId="urn:microsoft.com/office/officeart/2005/8/layout/hList7"/>
    <dgm:cxn modelId="{9C75A305-2A0D-40BE-A665-59EF4320D339}" type="presParOf" srcId="{BC4F7596-E206-4DCA-9178-D3B91F462186}" destId="{75AB07FA-5E99-4470-AA77-60B8566C7C59}" srcOrd="0" destOrd="0" presId="urn:microsoft.com/office/officeart/2005/8/layout/hList7"/>
    <dgm:cxn modelId="{2BCB14A3-67D3-4673-B92F-C8FD64C84C83}" type="presParOf" srcId="{BC4F7596-E206-4DCA-9178-D3B91F462186}" destId="{5A98F9B7-E8D1-4523-B4FF-AD7DD7A82A2B}" srcOrd="1" destOrd="0" presId="urn:microsoft.com/office/officeart/2005/8/layout/hList7"/>
    <dgm:cxn modelId="{F3419801-172D-4250-8EBF-EE5385AC7631}" type="presParOf" srcId="{5A98F9B7-E8D1-4523-B4FF-AD7DD7A82A2B}" destId="{1E982D90-D1E1-4F12-A346-DAE7830AB55A}" srcOrd="0" destOrd="0" presId="urn:microsoft.com/office/officeart/2005/8/layout/hList7"/>
    <dgm:cxn modelId="{34301382-AA50-4962-AC9B-12AF2BAF9696}" type="presParOf" srcId="{1E982D90-D1E1-4F12-A346-DAE7830AB55A}" destId="{153273B7-0CAD-4A74-B9F7-6D5B056E4CE7}" srcOrd="0" destOrd="0" presId="urn:microsoft.com/office/officeart/2005/8/layout/hList7"/>
    <dgm:cxn modelId="{ABBC1E85-01A8-4CF1-BB70-671D68E29AFA}" type="presParOf" srcId="{1E982D90-D1E1-4F12-A346-DAE7830AB55A}" destId="{2B3606BA-5A0D-4270-9881-A8541C5B56EF}" srcOrd="1" destOrd="0" presId="urn:microsoft.com/office/officeart/2005/8/layout/hList7"/>
    <dgm:cxn modelId="{568209A2-9A52-471B-9CE1-46569E814F85}" type="presParOf" srcId="{1E982D90-D1E1-4F12-A346-DAE7830AB55A}" destId="{31686141-D4A0-48CB-AF13-4896C676C29C}" srcOrd="2" destOrd="0" presId="urn:microsoft.com/office/officeart/2005/8/layout/hList7"/>
    <dgm:cxn modelId="{31709909-45A5-435E-8867-C52ECED63E4F}" type="presParOf" srcId="{1E982D90-D1E1-4F12-A346-DAE7830AB55A}" destId="{BD3C02B2-9380-4F49-9373-6E3CA2ED49BA}" srcOrd="3" destOrd="0" presId="urn:microsoft.com/office/officeart/2005/8/layout/hList7"/>
    <dgm:cxn modelId="{D1B1E491-840D-45E9-BA50-5B4E54899963}" type="presParOf" srcId="{5A98F9B7-E8D1-4523-B4FF-AD7DD7A82A2B}" destId="{E3C884A5-F786-4473-BC99-1205A31A4C12}" srcOrd="1" destOrd="0" presId="urn:microsoft.com/office/officeart/2005/8/layout/hList7"/>
    <dgm:cxn modelId="{1D83BE9B-0227-4C25-AC87-62E98AC6AE67}" type="presParOf" srcId="{5A98F9B7-E8D1-4523-B4FF-AD7DD7A82A2B}" destId="{734EBBC8-8172-4F81-9A1C-04801C51D5E3}" srcOrd="2" destOrd="0" presId="urn:microsoft.com/office/officeart/2005/8/layout/hList7"/>
    <dgm:cxn modelId="{53449A49-DDF7-4FE4-8DC4-6EBC1090B9E2}" type="presParOf" srcId="{734EBBC8-8172-4F81-9A1C-04801C51D5E3}" destId="{DE144917-5726-46C5-879C-481BBFBD8D26}" srcOrd="0" destOrd="0" presId="urn:microsoft.com/office/officeart/2005/8/layout/hList7"/>
    <dgm:cxn modelId="{124762CF-8A43-4F64-A62C-7435002B1FD6}" type="presParOf" srcId="{734EBBC8-8172-4F81-9A1C-04801C51D5E3}" destId="{E5D3FC5C-8DBE-4B90-A828-26F8804E324C}" srcOrd="1" destOrd="0" presId="urn:microsoft.com/office/officeart/2005/8/layout/hList7"/>
    <dgm:cxn modelId="{DD10EE58-566F-4F41-A486-B3FA628F4446}" type="presParOf" srcId="{734EBBC8-8172-4F81-9A1C-04801C51D5E3}" destId="{08872918-7064-46D9-B9FE-CB5C6EEEDDE1}" srcOrd="2" destOrd="0" presId="urn:microsoft.com/office/officeart/2005/8/layout/hList7"/>
    <dgm:cxn modelId="{D7D1BCE6-9E8D-4818-8108-CF3CBF9D2E81}" type="presParOf" srcId="{734EBBC8-8172-4F81-9A1C-04801C51D5E3}" destId="{1B1A8625-192F-4551-9A24-1B6B5DF650FE}" srcOrd="3" destOrd="0" presId="urn:microsoft.com/office/officeart/2005/8/layout/hList7"/>
    <dgm:cxn modelId="{4BFCA93A-6720-4539-961B-8B0FF4ABC6C6}" type="presParOf" srcId="{5A98F9B7-E8D1-4523-B4FF-AD7DD7A82A2B}" destId="{FFB238A0-6E98-4B99-923E-F346CFA5BB65}" srcOrd="3" destOrd="0" presId="urn:microsoft.com/office/officeart/2005/8/layout/hList7"/>
    <dgm:cxn modelId="{6AB767DF-F527-4736-83B0-43D71FFF7162}" type="presParOf" srcId="{5A98F9B7-E8D1-4523-B4FF-AD7DD7A82A2B}" destId="{AAF59B42-4241-47FC-83ED-0CAF9753A33C}" srcOrd="4" destOrd="0" presId="urn:microsoft.com/office/officeart/2005/8/layout/hList7"/>
    <dgm:cxn modelId="{06084C6C-EA36-491E-BBCF-01364D31F2AC}" type="presParOf" srcId="{AAF59B42-4241-47FC-83ED-0CAF9753A33C}" destId="{62FAC96B-5197-4C62-87C7-4F4EDDEF0ADD}" srcOrd="0" destOrd="0" presId="urn:microsoft.com/office/officeart/2005/8/layout/hList7"/>
    <dgm:cxn modelId="{AD329DF7-7472-4206-9B40-194F4EAE6CA3}" type="presParOf" srcId="{AAF59B42-4241-47FC-83ED-0CAF9753A33C}" destId="{983C08CE-0188-4589-9482-9FB6FAC5031A}" srcOrd="1" destOrd="0" presId="urn:microsoft.com/office/officeart/2005/8/layout/hList7"/>
    <dgm:cxn modelId="{0079B01E-0E60-44D5-81D4-95F9A1EFAF80}" type="presParOf" srcId="{AAF59B42-4241-47FC-83ED-0CAF9753A33C}" destId="{B5F57431-6E55-4947-B61F-9A0FDF0D80BB}" srcOrd="2" destOrd="0" presId="urn:microsoft.com/office/officeart/2005/8/layout/hList7"/>
    <dgm:cxn modelId="{96B531EF-EB2C-441D-BC51-1571369F5216}" type="presParOf" srcId="{AAF59B42-4241-47FC-83ED-0CAF9753A33C}" destId="{2C05DF88-6DEB-4A9C-BAE4-3BCC661E1B45}" srcOrd="3" destOrd="0" presId="urn:microsoft.com/office/officeart/2005/8/layout/hList7"/>
    <dgm:cxn modelId="{36C38033-362B-4C3B-9AA4-476F91B6E64A}" type="presParOf" srcId="{5A98F9B7-E8D1-4523-B4FF-AD7DD7A82A2B}" destId="{D79049B1-F58A-479B-97B8-8E06ACCADFC2}" srcOrd="5" destOrd="0" presId="urn:microsoft.com/office/officeart/2005/8/layout/hList7"/>
    <dgm:cxn modelId="{2A11D7EA-2BD4-41CC-9928-4C7393629FE7}" type="presParOf" srcId="{5A98F9B7-E8D1-4523-B4FF-AD7DD7A82A2B}" destId="{DF2CB2F9-6510-491C-8B60-324536BBD7A2}" srcOrd="6" destOrd="0" presId="urn:microsoft.com/office/officeart/2005/8/layout/hList7"/>
    <dgm:cxn modelId="{83B9901B-E438-448E-A723-FBBA3EB32D39}" type="presParOf" srcId="{DF2CB2F9-6510-491C-8B60-324536BBD7A2}" destId="{6870AF9E-43C3-4891-AD75-68059549BF73}" srcOrd="0" destOrd="0" presId="urn:microsoft.com/office/officeart/2005/8/layout/hList7"/>
    <dgm:cxn modelId="{1F4ECEA1-4227-4EF8-AB59-75F40ED36367}" type="presParOf" srcId="{DF2CB2F9-6510-491C-8B60-324536BBD7A2}" destId="{736CDE76-DB54-4069-A8BE-8297755BACA6}" srcOrd="1" destOrd="0" presId="urn:microsoft.com/office/officeart/2005/8/layout/hList7"/>
    <dgm:cxn modelId="{439BD186-F8A9-4D18-9A89-3D0B67F77F43}" type="presParOf" srcId="{DF2CB2F9-6510-491C-8B60-324536BBD7A2}" destId="{4D72B9F6-4F57-4FF3-BCEC-0FCCB2D565CF}" srcOrd="2" destOrd="0" presId="urn:microsoft.com/office/officeart/2005/8/layout/hList7"/>
    <dgm:cxn modelId="{BF29F285-04BA-495F-B0C7-B90D71FCAB71}" type="presParOf" srcId="{DF2CB2F9-6510-491C-8B60-324536BBD7A2}" destId="{572C1F85-71C4-4FB4-BCD9-FF256EF81681}" srcOrd="3" destOrd="0" presId="urn:microsoft.com/office/officeart/2005/8/layout/hList7"/>
    <dgm:cxn modelId="{F608F551-82AF-4F57-A8C7-C482C6C4573C}" type="presParOf" srcId="{5A98F9B7-E8D1-4523-B4FF-AD7DD7A82A2B}" destId="{B33005A6-DEFD-4484-8D08-441E2EE4DE80}" srcOrd="7" destOrd="0" presId="urn:microsoft.com/office/officeart/2005/8/layout/hList7"/>
    <dgm:cxn modelId="{2C0DBCFE-C5A9-4536-98B2-8AE7DAFFCF4A}" type="presParOf" srcId="{5A98F9B7-E8D1-4523-B4FF-AD7DD7A82A2B}" destId="{7AA19680-C7BE-4C82-9984-E8356A4CF5D2}" srcOrd="8" destOrd="0" presId="urn:microsoft.com/office/officeart/2005/8/layout/hList7"/>
    <dgm:cxn modelId="{D0456CB6-088D-46ED-AD2C-5B13F7B2B117}" type="presParOf" srcId="{7AA19680-C7BE-4C82-9984-E8356A4CF5D2}" destId="{EBD852FA-873C-44CD-A189-8AB847B5010B}" srcOrd="0" destOrd="0" presId="urn:microsoft.com/office/officeart/2005/8/layout/hList7"/>
    <dgm:cxn modelId="{7ABDB838-B9B5-4D70-A37A-45690D61A60D}" type="presParOf" srcId="{7AA19680-C7BE-4C82-9984-E8356A4CF5D2}" destId="{97A6877F-6742-4532-8BA4-D3B21B138A53}" srcOrd="1" destOrd="0" presId="urn:microsoft.com/office/officeart/2005/8/layout/hList7"/>
    <dgm:cxn modelId="{37796968-1BDF-454E-823E-68923569C4FB}" type="presParOf" srcId="{7AA19680-C7BE-4C82-9984-E8356A4CF5D2}" destId="{77D5E02D-EC3E-458D-9819-F3622227E5AD}" srcOrd="2" destOrd="0" presId="urn:microsoft.com/office/officeart/2005/8/layout/hList7"/>
    <dgm:cxn modelId="{4FC47A43-2A58-4EF8-8717-0BBFDD561EB5}" type="presParOf" srcId="{7AA19680-C7BE-4C82-9984-E8356A4CF5D2}" destId="{1F6EAA0A-A04A-41BF-963E-BBC5D339F1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D2CBE-41B8-46B4-A143-ED229700507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7BD5C-354B-4A19-8CB2-5BA330E7E488}">
      <dgm:prSet phldrT="[Текст]" custT="1"/>
      <dgm:spPr/>
      <dgm:t>
        <a:bodyPr/>
        <a:lstStyle/>
        <a:p>
          <a:r>
            <a:rPr lang="ru-RU" sz="3200" b="1" dirty="0" smtClean="0"/>
            <a:t>Профессиональные компетенции</a:t>
          </a:r>
          <a:endParaRPr lang="ru-RU" sz="3200" b="1" dirty="0"/>
        </a:p>
      </dgm:t>
    </dgm:pt>
    <dgm:pt modelId="{092BDC8E-7160-4618-A991-2D4B4A0E97F0}" type="parTrans" cxnId="{3E8D9639-B1A0-4EA4-8849-4F23B52C3D11}">
      <dgm:prSet/>
      <dgm:spPr/>
      <dgm:t>
        <a:bodyPr/>
        <a:lstStyle/>
        <a:p>
          <a:endParaRPr lang="ru-RU" sz="2800"/>
        </a:p>
      </dgm:t>
    </dgm:pt>
    <dgm:pt modelId="{325A158E-BB1E-4D43-9EA8-A8BBB9ADE9F2}" type="sibTrans" cxnId="{3E8D9639-B1A0-4EA4-8849-4F23B52C3D11}">
      <dgm:prSet/>
      <dgm:spPr/>
      <dgm:t>
        <a:bodyPr/>
        <a:lstStyle/>
        <a:p>
          <a:endParaRPr lang="ru-RU" sz="2800"/>
        </a:p>
      </dgm:t>
    </dgm:pt>
    <dgm:pt modelId="{B2D9773A-67A4-4031-917D-C5F42DA86097}">
      <dgm:prSet phldrT="[Текст]" custT="1"/>
      <dgm:spPr/>
      <dgm:t>
        <a:bodyPr/>
        <a:lstStyle/>
        <a:p>
          <a:r>
            <a:rPr lang="ru-RU" sz="2000" b="1" dirty="0" smtClean="0"/>
            <a:t>Методологическая, психолого- педагогическая</a:t>
          </a:r>
          <a:endParaRPr lang="ru-RU" sz="2000" b="1" dirty="0"/>
        </a:p>
      </dgm:t>
    </dgm:pt>
    <dgm:pt modelId="{7B35E2C0-8951-4E00-932A-C0A0A9D6FA3A}" type="parTrans" cxnId="{B1DB8DD5-2436-475D-B458-F1ECD85372B5}">
      <dgm:prSet/>
      <dgm:spPr/>
      <dgm:t>
        <a:bodyPr/>
        <a:lstStyle/>
        <a:p>
          <a:endParaRPr lang="ru-RU" sz="2800"/>
        </a:p>
      </dgm:t>
    </dgm:pt>
    <dgm:pt modelId="{474EEBE6-5CB8-44A0-BA8B-1B9F7E3A28BE}" type="sibTrans" cxnId="{B1DB8DD5-2436-475D-B458-F1ECD85372B5}">
      <dgm:prSet/>
      <dgm:spPr/>
      <dgm:t>
        <a:bodyPr/>
        <a:lstStyle/>
        <a:p>
          <a:endParaRPr lang="ru-RU" sz="2800"/>
        </a:p>
      </dgm:t>
    </dgm:pt>
    <dgm:pt modelId="{B463434B-A719-47EF-801D-9C7EF9A40DD4}">
      <dgm:prSet custT="1"/>
      <dgm:spPr/>
      <dgm:t>
        <a:bodyPr/>
        <a:lstStyle/>
        <a:p>
          <a:r>
            <a:rPr lang="ru-RU" sz="2000" b="1" dirty="0" smtClean="0"/>
            <a:t>Исследовательская, презентационную, ИКТ компетентность</a:t>
          </a:r>
          <a:endParaRPr lang="ru-RU" sz="2000" b="1" dirty="0"/>
        </a:p>
      </dgm:t>
    </dgm:pt>
    <dgm:pt modelId="{9A92C137-FAA0-49F8-B729-A76FBD3AEFF7}" type="parTrans" cxnId="{DADBF324-56FA-4FD0-A4F2-075F8AAD413E}">
      <dgm:prSet/>
      <dgm:spPr/>
      <dgm:t>
        <a:bodyPr/>
        <a:lstStyle/>
        <a:p>
          <a:endParaRPr lang="ru-RU" sz="2800"/>
        </a:p>
      </dgm:t>
    </dgm:pt>
    <dgm:pt modelId="{69A8552B-FF7D-40C4-AC24-4D301FD184D8}" type="sibTrans" cxnId="{DADBF324-56FA-4FD0-A4F2-075F8AAD413E}">
      <dgm:prSet/>
      <dgm:spPr/>
      <dgm:t>
        <a:bodyPr/>
        <a:lstStyle/>
        <a:p>
          <a:endParaRPr lang="ru-RU" sz="2800"/>
        </a:p>
      </dgm:t>
    </dgm:pt>
    <dgm:pt modelId="{CC56050D-D922-4958-8284-786CB6359019}">
      <dgm:prSet custT="1"/>
      <dgm:spPr/>
      <dgm:t>
        <a:bodyPr/>
        <a:lstStyle/>
        <a:p>
          <a:r>
            <a:rPr lang="ru-RU" sz="2000" b="1" dirty="0" smtClean="0"/>
            <a:t>Коммуникативная, </a:t>
          </a:r>
          <a:r>
            <a:rPr lang="ru-RU" sz="2000" b="1" dirty="0" err="1" smtClean="0"/>
            <a:t>акмеологическая</a:t>
          </a:r>
          <a:endParaRPr lang="ru-RU" sz="2000" b="1" dirty="0"/>
        </a:p>
      </dgm:t>
    </dgm:pt>
    <dgm:pt modelId="{77D4FFFA-E3DA-43E7-9B2E-3118442D0504}" type="parTrans" cxnId="{ACCD8D19-549E-40B9-86E4-29C630A6E9C9}">
      <dgm:prSet/>
      <dgm:spPr/>
      <dgm:t>
        <a:bodyPr/>
        <a:lstStyle/>
        <a:p>
          <a:endParaRPr lang="ru-RU" sz="2800"/>
        </a:p>
      </dgm:t>
    </dgm:pt>
    <dgm:pt modelId="{DECAD55E-6D61-461C-A3A7-5DB8D347B5A4}" type="sibTrans" cxnId="{ACCD8D19-549E-40B9-86E4-29C630A6E9C9}">
      <dgm:prSet/>
      <dgm:spPr/>
      <dgm:t>
        <a:bodyPr/>
        <a:lstStyle/>
        <a:p>
          <a:endParaRPr lang="ru-RU" sz="2800"/>
        </a:p>
      </dgm:t>
    </dgm:pt>
    <dgm:pt modelId="{C0E45D03-F4C9-4E7F-96ED-82046324E2CA}">
      <dgm:prSet custT="1"/>
      <dgm:spPr/>
      <dgm:t>
        <a:bodyPr/>
        <a:lstStyle/>
        <a:p>
          <a:r>
            <a:rPr lang="ru-RU" sz="2000" b="1" dirty="0" smtClean="0"/>
            <a:t>Эмоциональная</a:t>
          </a:r>
          <a:endParaRPr lang="ru-RU" sz="2000" b="1" dirty="0"/>
        </a:p>
      </dgm:t>
    </dgm:pt>
    <dgm:pt modelId="{7C9F6903-E48A-47C1-8AA2-AD92516B5764}" type="parTrans" cxnId="{8A4D898C-BD34-4CBF-A979-32440EDDE883}">
      <dgm:prSet/>
      <dgm:spPr/>
      <dgm:t>
        <a:bodyPr/>
        <a:lstStyle/>
        <a:p>
          <a:endParaRPr lang="ru-RU" sz="2800"/>
        </a:p>
      </dgm:t>
    </dgm:pt>
    <dgm:pt modelId="{23C850CA-42AD-44A2-A672-502F45F0E634}" type="sibTrans" cxnId="{8A4D898C-BD34-4CBF-A979-32440EDDE883}">
      <dgm:prSet/>
      <dgm:spPr/>
      <dgm:t>
        <a:bodyPr/>
        <a:lstStyle/>
        <a:p>
          <a:endParaRPr lang="ru-RU" sz="2800"/>
        </a:p>
      </dgm:t>
    </dgm:pt>
    <dgm:pt modelId="{3DF6FD3B-5411-4877-86EC-4DDDC676160E}" type="pres">
      <dgm:prSet presAssocID="{660D2CBE-41B8-46B4-A143-ED229700507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8C1C12-F44A-4BFE-8731-A78400FD3B58}" type="pres">
      <dgm:prSet presAssocID="{2FD7BD5C-354B-4A19-8CB2-5BA330E7E488}" presName="root" presStyleCnt="0">
        <dgm:presLayoutVars>
          <dgm:chMax/>
          <dgm:chPref val="4"/>
        </dgm:presLayoutVars>
      </dgm:prSet>
      <dgm:spPr/>
    </dgm:pt>
    <dgm:pt modelId="{D9CC0106-470D-4C1F-BBC2-B612ACD6AC7C}" type="pres">
      <dgm:prSet presAssocID="{2FD7BD5C-354B-4A19-8CB2-5BA330E7E488}" presName="rootComposite" presStyleCnt="0">
        <dgm:presLayoutVars/>
      </dgm:prSet>
      <dgm:spPr/>
    </dgm:pt>
    <dgm:pt modelId="{8415E7B3-FA32-4EB6-95E7-CEC9618F3A79}" type="pres">
      <dgm:prSet presAssocID="{2FD7BD5C-354B-4A19-8CB2-5BA330E7E48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3C413B0-2F0A-4E9E-905A-F96B7EFDC8E2}" type="pres">
      <dgm:prSet presAssocID="{2FD7BD5C-354B-4A19-8CB2-5BA330E7E488}" presName="childShape" presStyleCnt="0">
        <dgm:presLayoutVars>
          <dgm:chMax val="0"/>
          <dgm:chPref val="0"/>
        </dgm:presLayoutVars>
      </dgm:prSet>
      <dgm:spPr/>
    </dgm:pt>
    <dgm:pt modelId="{AF1C238B-CF4F-4FAD-9263-2E5304C0F604}" type="pres">
      <dgm:prSet presAssocID="{B2D9773A-67A4-4031-917D-C5F42DA86097}" presName="childComposite" presStyleCnt="0">
        <dgm:presLayoutVars>
          <dgm:chMax val="0"/>
          <dgm:chPref val="0"/>
        </dgm:presLayoutVars>
      </dgm:prSet>
      <dgm:spPr/>
    </dgm:pt>
    <dgm:pt modelId="{F2586EB1-05D3-4E2A-85CB-021595B149FF}" type="pres">
      <dgm:prSet presAssocID="{B2D9773A-67A4-4031-917D-C5F42DA86097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654C8B-3DAF-4314-AF0C-8F16E8A006D1}" type="pres">
      <dgm:prSet presAssocID="{B2D9773A-67A4-4031-917D-C5F42DA86097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8383-2C7B-4805-997C-CE2DE6655B53}" type="pres">
      <dgm:prSet presAssocID="{B463434B-A719-47EF-801D-9C7EF9A40DD4}" presName="childComposite" presStyleCnt="0">
        <dgm:presLayoutVars>
          <dgm:chMax val="0"/>
          <dgm:chPref val="0"/>
        </dgm:presLayoutVars>
      </dgm:prSet>
      <dgm:spPr/>
    </dgm:pt>
    <dgm:pt modelId="{F51E4821-11A3-4CE9-BC9A-0CE3C19F62C9}" type="pres">
      <dgm:prSet presAssocID="{B463434B-A719-47EF-801D-9C7EF9A40DD4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5715A9-5358-4E7A-93D9-F9046E0E5538}" type="pres">
      <dgm:prSet presAssocID="{B463434B-A719-47EF-801D-9C7EF9A40DD4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34C2A-A3D5-44A6-8499-2498A3FA19DE}" type="pres">
      <dgm:prSet presAssocID="{CC56050D-D922-4958-8284-786CB6359019}" presName="childComposite" presStyleCnt="0">
        <dgm:presLayoutVars>
          <dgm:chMax val="0"/>
          <dgm:chPref val="0"/>
        </dgm:presLayoutVars>
      </dgm:prSet>
      <dgm:spPr/>
    </dgm:pt>
    <dgm:pt modelId="{FA653D7C-E301-42E2-A7E6-F93E94FDC268}" type="pres">
      <dgm:prSet presAssocID="{CC56050D-D922-4958-8284-786CB6359019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891F83-0018-4C8E-897A-C5217665FF96}" type="pres">
      <dgm:prSet presAssocID="{CC56050D-D922-4958-8284-786CB6359019}" presName="childText" presStyleLbl="lnNode1" presStyleIdx="2" presStyleCnt="4" custLinFactNeighborX="407" custLinFactNeighborY="-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BF5B1-B896-4766-9B5B-F83133A6E2D0}" type="pres">
      <dgm:prSet presAssocID="{C0E45D03-F4C9-4E7F-96ED-82046324E2CA}" presName="childComposite" presStyleCnt="0">
        <dgm:presLayoutVars>
          <dgm:chMax val="0"/>
          <dgm:chPref val="0"/>
        </dgm:presLayoutVars>
      </dgm:prSet>
      <dgm:spPr/>
    </dgm:pt>
    <dgm:pt modelId="{6C0037F1-C5CE-4515-910F-FD5C42582BAC}" type="pres">
      <dgm:prSet presAssocID="{C0E45D03-F4C9-4E7F-96ED-82046324E2CA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19D35EC-C39C-4F59-82E6-5613A6DC8554}" type="pres">
      <dgm:prSet presAssocID="{C0E45D03-F4C9-4E7F-96ED-82046324E2CA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D8D19-549E-40B9-86E4-29C630A6E9C9}" srcId="{2FD7BD5C-354B-4A19-8CB2-5BA330E7E488}" destId="{CC56050D-D922-4958-8284-786CB6359019}" srcOrd="2" destOrd="0" parTransId="{77D4FFFA-E3DA-43E7-9B2E-3118442D0504}" sibTransId="{DECAD55E-6D61-461C-A3A7-5DB8D347B5A4}"/>
    <dgm:cxn modelId="{B1DB8DD5-2436-475D-B458-F1ECD85372B5}" srcId="{2FD7BD5C-354B-4A19-8CB2-5BA330E7E488}" destId="{B2D9773A-67A4-4031-917D-C5F42DA86097}" srcOrd="0" destOrd="0" parTransId="{7B35E2C0-8951-4E00-932A-C0A0A9D6FA3A}" sibTransId="{474EEBE6-5CB8-44A0-BA8B-1B9F7E3A28BE}"/>
    <dgm:cxn modelId="{C19D366E-EF25-4A7A-92AF-C177F188533E}" type="presOf" srcId="{B2D9773A-67A4-4031-917D-C5F42DA86097}" destId="{80654C8B-3DAF-4314-AF0C-8F16E8A006D1}" srcOrd="0" destOrd="0" presId="urn:microsoft.com/office/officeart/2008/layout/PictureAccentList"/>
    <dgm:cxn modelId="{ADCE4E75-3FE8-42A6-B724-EDFD6081C02B}" type="presOf" srcId="{2FD7BD5C-354B-4A19-8CB2-5BA330E7E488}" destId="{8415E7B3-FA32-4EB6-95E7-CEC9618F3A79}" srcOrd="0" destOrd="0" presId="urn:microsoft.com/office/officeart/2008/layout/PictureAccentList"/>
    <dgm:cxn modelId="{DBE1AA1C-0A48-47E7-A651-2E8BF5FB3F26}" type="presOf" srcId="{C0E45D03-F4C9-4E7F-96ED-82046324E2CA}" destId="{919D35EC-C39C-4F59-82E6-5613A6DC8554}" srcOrd="0" destOrd="0" presId="urn:microsoft.com/office/officeart/2008/layout/PictureAccentList"/>
    <dgm:cxn modelId="{3E8D9639-B1A0-4EA4-8849-4F23B52C3D11}" srcId="{660D2CBE-41B8-46B4-A143-ED229700507B}" destId="{2FD7BD5C-354B-4A19-8CB2-5BA330E7E488}" srcOrd="0" destOrd="0" parTransId="{092BDC8E-7160-4618-A991-2D4B4A0E97F0}" sibTransId="{325A158E-BB1E-4D43-9EA8-A8BBB9ADE9F2}"/>
    <dgm:cxn modelId="{359029AD-4D2C-43A5-8412-639C24CB775F}" type="presOf" srcId="{B463434B-A719-47EF-801D-9C7EF9A40DD4}" destId="{9D5715A9-5358-4E7A-93D9-F9046E0E5538}" srcOrd="0" destOrd="0" presId="urn:microsoft.com/office/officeart/2008/layout/PictureAccentList"/>
    <dgm:cxn modelId="{DADBF324-56FA-4FD0-A4F2-075F8AAD413E}" srcId="{2FD7BD5C-354B-4A19-8CB2-5BA330E7E488}" destId="{B463434B-A719-47EF-801D-9C7EF9A40DD4}" srcOrd="1" destOrd="0" parTransId="{9A92C137-FAA0-49F8-B729-A76FBD3AEFF7}" sibTransId="{69A8552B-FF7D-40C4-AC24-4D301FD184D8}"/>
    <dgm:cxn modelId="{ECF105E1-B0B9-4B44-A5A8-79BA81586D35}" type="presOf" srcId="{CC56050D-D922-4958-8284-786CB6359019}" destId="{70891F83-0018-4C8E-897A-C5217665FF96}" srcOrd="0" destOrd="0" presId="urn:microsoft.com/office/officeart/2008/layout/PictureAccentList"/>
    <dgm:cxn modelId="{AE272212-3A1D-40D4-AA4C-FBAC365323CF}" type="presOf" srcId="{660D2CBE-41B8-46B4-A143-ED229700507B}" destId="{3DF6FD3B-5411-4877-86EC-4DDDC676160E}" srcOrd="0" destOrd="0" presId="urn:microsoft.com/office/officeart/2008/layout/PictureAccentList"/>
    <dgm:cxn modelId="{8A4D898C-BD34-4CBF-A979-32440EDDE883}" srcId="{2FD7BD5C-354B-4A19-8CB2-5BA330E7E488}" destId="{C0E45D03-F4C9-4E7F-96ED-82046324E2CA}" srcOrd="3" destOrd="0" parTransId="{7C9F6903-E48A-47C1-8AA2-AD92516B5764}" sibTransId="{23C850CA-42AD-44A2-A672-502F45F0E634}"/>
    <dgm:cxn modelId="{2C38B93E-EAF2-4BD7-9C0D-86162EA89FB1}" type="presParOf" srcId="{3DF6FD3B-5411-4877-86EC-4DDDC676160E}" destId="{EA8C1C12-F44A-4BFE-8731-A78400FD3B58}" srcOrd="0" destOrd="0" presId="urn:microsoft.com/office/officeart/2008/layout/PictureAccentList"/>
    <dgm:cxn modelId="{B3B95515-FC39-4720-9355-76FFC193A5C1}" type="presParOf" srcId="{EA8C1C12-F44A-4BFE-8731-A78400FD3B58}" destId="{D9CC0106-470D-4C1F-BBC2-B612ACD6AC7C}" srcOrd="0" destOrd="0" presId="urn:microsoft.com/office/officeart/2008/layout/PictureAccentList"/>
    <dgm:cxn modelId="{486B52A4-F844-4A0E-9E6B-25624FAABE47}" type="presParOf" srcId="{D9CC0106-470D-4C1F-BBC2-B612ACD6AC7C}" destId="{8415E7B3-FA32-4EB6-95E7-CEC9618F3A79}" srcOrd="0" destOrd="0" presId="urn:microsoft.com/office/officeart/2008/layout/PictureAccentList"/>
    <dgm:cxn modelId="{99CDE8EA-4501-4D6D-BC8C-10A5133FFC04}" type="presParOf" srcId="{EA8C1C12-F44A-4BFE-8731-A78400FD3B58}" destId="{33C413B0-2F0A-4E9E-905A-F96B7EFDC8E2}" srcOrd="1" destOrd="0" presId="urn:microsoft.com/office/officeart/2008/layout/PictureAccentList"/>
    <dgm:cxn modelId="{A5B38F71-222B-43BA-894D-5D31DC1E2337}" type="presParOf" srcId="{33C413B0-2F0A-4E9E-905A-F96B7EFDC8E2}" destId="{AF1C238B-CF4F-4FAD-9263-2E5304C0F604}" srcOrd="0" destOrd="0" presId="urn:microsoft.com/office/officeart/2008/layout/PictureAccentList"/>
    <dgm:cxn modelId="{548CF622-96BB-4732-9ACE-E3A02842D0D6}" type="presParOf" srcId="{AF1C238B-CF4F-4FAD-9263-2E5304C0F604}" destId="{F2586EB1-05D3-4E2A-85CB-021595B149FF}" srcOrd="0" destOrd="0" presId="urn:microsoft.com/office/officeart/2008/layout/PictureAccentList"/>
    <dgm:cxn modelId="{9924BEF3-863C-4063-9B1D-DD5381CB3BBC}" type="presParOf" srcId="{AF1C238B-CF4F-4FAD-9263-2E5304C0F604}" destId="{80654C8B-3DAF-4314-AF0C-8F16E8A006D1}" srcOrd="1" destOrd="0" presId="urn:microsoft.com/office/officeart/2008/layout/PictureAccentList"/>
    <dgm:cxn modelId="{7626D8CA-8514-4409-92EE-16C1F918F7D3}" type="presParOf" srcId="{33C413B0-2F0A-4E9E-905A-F96B7EFDC8E2}" destId="{0B648383-2C7B-4805-997C-CE2DE6655B53}" srcOrd="1" destOrd="0" presId="urn:microsoft.com/office/officeart/2008/layout/PictureAccentList"/>
    <dgm:cxn modelId="{4A07409B-A326-45A1-A194-B6623A3DF5A8}" type="presParOf" srcId="{0B648383-2C7B-4805-997C-CE2DE6655B53}" destId="{F51E4821-11A3-4CE9-BC9A-0CE3C19F62C9}" srcOrd="0" destOrd="0" presId="urn:microsoft.com/office/officeart/2008/layout/PictureAccentList"/>
    <dgm:cxn modelId="{004E7E90-E750-4203-A023-CD5F81DB0A3C}" type="presParOf" srcId="{0B648383-2C7B-4805-997C-CE2DE6655B53}" destId="{9D5715A9-5358-4E7A-93D9-F9046E0E5538}" srcOrd="1" destOrd="0" presId="urn:microsoft.com/office/officeart/2008/layout/PictureAccentList"/>
    <dgm:cxn modelId="{3FD25A77-D120-4E5C-BA09-8F9710DFE9E0}" type="presParOf" srcId="{33C413B0-2F0A-4E9E-905A-F96B7EFDC8E2}" destId="{49A34C2A-A3D5-44A6-8499-2498A3FA19DE}" srcOrd="2" destOrd="0" presId="urn:microsoft.com/office/officeart/2008/layout/PictureAccentList"/>
    <dgm:cxn modelId="{237F9796-999F-4F4F-B321-3DB84BA6A965}" type="presParOf" srcId="{49A34C2A-A3D5-44A6-8499-2498A3FA19DE}" destId="{FA653D7C-E301-42E2-A7E6-F93E94FDC268}" srcOrd="0" destOrd="0" presId="urn:microsoft.com/office/officeart/2008/layout/PictureAccentList"/>
    <dgm:cxn modelId="{2A0992BB-7625-4CD8-95B0-44E9AA7FAF3D}" type="presParOf" srcId="{49A34C2A-A3D5-44A6-8499-2498A3FA19DE}" destId="{70891F83-0018-4C8E-897A-C5217665FF96}" srcOrd="1" destOrd="0" presId="urn:microsoft.com/office/officeart/2008/layout/PictureAccentList"/>
    <dgm:cxn modelId="{055E7704-F959-4698-BCAD-B9BF17C3A66A}" type="presParOf" srcId="{33C413B0-2F0A-4E9E-905A-F96B7EFDC8E2}" destId="{10CBF5B1-B896-4766-9B5B-F83133A6E2D0}" srcOrd="3" destOrd="0" presId="urn:microsoft.com/office/officeart/2008/layout/PictureAccentList"/>
    <dgm:cxn modelId="{1573161A-C6CB-4BAF-844F-EE0D9E499D4E}" type="presParOf" srcId="{10CBF5B1-B896-4766-9B5B-F83133A6E2D0}" destId="{6C0037F1-C5CE-4515-910F-FD5C42582BAC}" srcOrd="0" destOrd="0" presId="urn:microsoft.com/office/officeart/2008/layout/PictureAccentList"/>
    <dgm:cxn modelId="{28B00D6D-D780-438F-852A-552B153ACF2A}" type="presParOf" srcId="{10CBF5B1-B896-4766-9B5B-F83133A6E2D0}" destId="{919D35EC-C39C-4F59-82E6-5613A6DC855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C449C0-7BF7-422E-829B-925AF887E0A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99281-7393-4A94-9EC8-BB3A322F73DA}">
      <dgm:prSet phldrT="[Текст]"/>
      <dgm:spPr/>
      <dgm:t>
        <a:bodyPr/>
        <a:lstStyle/>
        <a:p>
          <a:r>
            <a:rPr lang="ru-RU" dirty="0" smtClean="0"/>
            <a:t>Научиться использовать ресурсы цифровых лабораторий </a:t>
          </a:r>
          <a:endParaRPr lang="ru-RU" dirty="0"/>
        </a:p>
      </dgm:t>
    </dgm:pt>
    <dgm:pt modelId="{864854C2-2CB0-4761-BF7D-23E5BF6AB951}" type="parTrans" cxnId="{E9F3761D-2876-4D44-B51C-63ECDE8F2CA9}">
      <dgm:prSet/>
      <dgm:spPr/>
      <dgm:t>
        <a:bodyPr/>
        <a:lstStyle/>
        <a:p>
          <a:endParaRPr lang="ru-RU"/>
        </a:p>
      </dgm:t>
    </dgm:pt>
    <dgm:pt modelId="{B2464711-5458-4188-BAED-B0FBC9BFCC5C}" type="sibTrans" cxnId="{E9F3761D-2876-4D44-B51C-63ECDE8F2CA9}">
      <dgm:prSet/>
      <dgm:spPr/>
      <dgm:t>
        <a:bodyPr/>
        <a:lstStyle/>
        <a:p>
          <a:endParaRPr lang="ru-RU"/>
        </a:p>
      </dgm:t>
    </dgm:pt>
    <dgm:pt modelId="{DE6F1CFB-BA36-4E1E-89E3-81267E1692CC}">
      <dgm:prSet phldrT="[Текст]" custT="1"/>
      <dgm:spPr/>
      <dgm:t>
        <a:bodyPr/>
        <a:lstStyle/>
        <a:p>
          <a:r>
            <a:rPr lang="ru-RU" sz="1600" dirty="0" smtClean="0"/>
            <a:t>Установка ПО</a:t>
          </a:r>
          <a:endParaRPr lang="ru-RU" sz="1600" dirty="0"/>
        </a:p>
      </dgm:t>
    </dgm:pt>
    <dgm:pt modelId="{E6B14515-B6CC-48E4-ACD4-65702836D43A}" type="parTrans" cxnId="{8AAE64B0-651E-4698-B924-85FB72D6BA24}">
      <dgm:prSet/>
      <dgm:spPr/>
      <dgm:t>
        <a:bodyPr/>
        <a:lstStyle/>
        <a:p>
          <a:endParaRPr lang="ru-RU"/>
        </a:p>
      </dgm:t>
    </dgm:pt>
    <dgm:pt modelId="{4D5E695C-AF18-4AD7-AA96-BDEE3BE9D582}" type="sibTrans" cxnId="{8AAE64B0-651E-4698-B924-85FB72D6BA24}">
      <dgm:prSet/>
      <dgm:spPr/>
      <dgm:t>
        <a:bodyPr/>
        <a:lstStyle/>
        <a:p>
          <a:endParaRPr lang="ru-RU"/>
        </a:p>
      </dgm:t>
    </dgm:pt>
    <dgm:pt modelId="{4CBA1DFA-1A79-4348-A2EB-9BDE0AF34338}">
      <dgm:prSet phldrT="[Текст]" custT="1"/>
      <dgm:spPr/>
      <dgm:t>
        <a:bodyPr/>
        <a:lstStyle/>
        <a:p>
          <a:r>
            <a:rPr lang="ru-RU" sz="1600" dirty="0" smtClean="0"/>
            <a:t>Научиться учителю</a:t>
          </a:r>
          <a:endParaRPr lang="ru-RU" sz="1600" dirty="0"/>
        </a:p>
      </dgm:t>
    </dgm:pt>
    <dgm:pt modelId="{AECC23B3-EF3A-40FC-8B17-CB3E30F15FB3}" type="parTrans" cxnId="{689AA1D3-DEFD-4F85-99C7-9C5A3105048E}">
      <dgm:prSet/>
      <dgm:spPr/>
      <dgm:t>
        <a:bodyPr/>
        <a:lstStyle/>
        <a:p>
          <a:endParaRPr lang="ru-RU"/>
        </a:p>
      </dgm:t>
    </dgm:pt>
    <dgm:pt modelId="{698C4A90-224A-4989-89C9-FDAFB253D68C}" type="sibTrans" cxnId="{689AA1D3-DEFD-4F85-99C7-9C5A3105048E}">
      <dgm:prSet/>
      <dgm:spPr/>
      <dgm:t>
        <a:bodyPr/>
        <a:lstStyle/>
        <a:p>
          <a:endParaRPr lang="ru-RU"/>
        </a:p>
      </dgm:t>
    </dgm:pt>
    <dgm:pt modelId="{AE8071C4-AA42-400C-83A5-5F454335BB57}">
      <dgm:prSet phldrT="[Текст]"/>
      <dgm:spPr/>
      <dgm:t>
        <a:bodyPr/>
        <a:lstStyle/>
        <a:p>
          <a:r>
            <a:rPr lang="ru-RU" dirty="0" smtClean="0"/>
            <a:t>Повышение квалификации педагогов</a:t>
          </a:r>
          <a:endParaRPr lang="ru-RU" dirty="0"/>
        </a:p>
      </dgm:t>
    </dgm:pt>
    <dgm:pt modelId="{9BAF0EE1-2C4F-4FAC-B696-F12B97B85686}" type="parTrans" cxnId="{03BFAFF8-5663-4CCC-8177-BD85F1047307}">
      <dgm:prSet/>
      <dgm:spPr/>
      <dgm:t>
        <a:bodyPr/>
        <a:lstStyle/>
        <a:p>
          <a:endParaRPr lang="ru-RU"/>
        </a:p>
      </dgm:t>
    </dgm:pt>
    <dgm:pt modelId="{1C5E32FC-8C55-4D9A-99A1-A2E14AACCAC5}" type="sibTrans" cxnId="{03BFAFF8-5663-4CCC-8177-BD85F1047307}">
      <dgm:prSet/>
      <dgm:spPr/>
      <dgm:t>
        <a:bodyPr/>
        <a:lstStyle/>
        <a:p>
          <a:endParaRPr lang="ru-RU"/>
        </a:p>
      </dgm:t>
    </dgm:pt>
    <dgm:pt modelId="{1B548CAC-77FB-40FF-84F9-12C094C8B8F2}">
      <dgm:prSet phldrT="[Текст]" custT="1"/>
      <dgm:spPr/>
      <dgm:t>
        <a:bodyPr/>
        <a:lstStyle/>
        <a:p>
          <a:r>
            <a:rPr lang="ru-RU" sz="1400" dirty="0" smtClean="0"/>
            <a:t>Пройти курсы ПК</a:t>
          </a:r>
          <a:endParaRPr lang="ru-RU" sz="1400" dirty="0"/>
        </a:p>
      </dgm:t>
    </dgm:pt>
    <dgm:pt modelId="{19C41E78-E3EC-45EF-83FE-89E7AA92E06A}" type="parTrans" cxnId="{AD0A822C-AC10-473F-8BB6-52BC5F9A203E}">
      <dgm:prSet/>
      <dgm:spPr/>
      <dgm:t>
        <a:bodyPr/>
        <a:lstStyle/>
        <a:p>
          <a:endParaRPr lang="ru-RU"/>
        </a:p>
      </dgm:t>
    </dgm:pt>
    <dgm:pt modelId="{EDCD055D-1AAD-4A65-A79D-AD385D7C9BE5}" type="sibTrans" cxnId="{AD0A822C-AC10-473F-8BB6-52BC5F9A203E}">
      <dgm:prSet/>
      <dgm:spPr/>
      <dgm:t>
        <a:bodyPr/>
        <a:lstStyle/>
        <a:p>
          <a:endParaRPr lang="ru-RU"/>
        </a:p>
      </dgm:t>
    </dgm:pt>
    <dgm:pt modelId="{12CBB2D2-2961-4B47-ADD6-6ECA81AD398F}">
      <dgm:prSet phldrT="[Текст]" custT="1"/>
      <dgm:spPr/>
      <dgm:t>
        <a:bodyPr/>
        <a:lstStyle/>
        <a:p>
          <a:r>
            <a:rPr lang="ru-RU" sz="1600" dirty="0" smtClean="0"/>
            <a:t>Научить детей</a:t>
          </a:r>
          <a:endParaRPr lang="ru-RU" sz="1600" dirty="0"/>
        </a:p>
      </dgm:t>
    </dgm:pt>
    <dgm:pt modelId="{29E92D61-6B3C-49C7-9EDD-505D0F1B90B5}" type="parTrans" cxnId="{84CA63C1-8DCA-4459-9084-CD9CF8F8D3C0}">
      <dgm:prSet/>
      <dgm:spPr/>
      <dgm:t>
        <a:bodyPr/>
        <a:lstStyle/>
        <a:p>
          <a:endParaRPr lang="ru-RU"/>
        </a:p>
      </dgm:t>
    </dgm:pt>
    <dgm:pt modelId="{625AF031-E217-432C-A156-59DC23BE5FEF}" type="sibTrans" cxnId="{84CA63C1-8DCA-4459-9084-CD9CF8F8D3C0}">
      <dgm:prSet/>
      <dgm:spPr/>
      <dgm:t>
        <a:bodyPr/>
        <a:lstStyle/>
        <a:p>
          <a:endParaRPr lang="ru-RU"/>
        </a:p>
      </dgm:t>
    </dgm:pt>
    <dgm:pt modelId="{BCE4F9F5-4944-4B57-A910-F152DB4BD49B}">
      <dgm:prSet custT="1"/>
      <dgm:spPr/>
      <dgm:t>
        <a:bodyPr/>
        <a:lstStyle/>
        <a:p>
          <a:r>
            <a:rPr lang="ru-RU" sz="1400" dirty="0" smtClean="0"/>
            <a:t>Проведение мастер классов для коллег</a:t>
          </a:r>
          <a:endParaRPr lang="ru-RU" sz="1400" dirty="0"/>
        </a:p>
      </dgm:t>
    </dgm:pt>
    <dgm:pt modelId="{4A7A7298-10C1-43E0-8624-CC422E583AD0}" type="parTrans" cxnId="{101D2347-5750-4DD8-B8F6-C34855289922}">
      <dgm:prSet/>
      <dgm:spPr/>
      <dgm:t>
        <a:bodyPr/>
        <a:lstStyle/>
        <a:p>
          <a:endParaRPr lang="ru-RU"/>
        </a:p>
      </dgm:t>
    </dgm:pt>
    <dgm:pt modelId="{A6777C1F-10FF-4A2B-A00E-C80EB6BC1379}" type="sibTrans" cxnId="{101D2347-5750-4DD8-B8F6-C34855289922}">
      <dgm:prSet/>
      <dgm:spPr/>
      <dgm:t>
        <a:bodyPr/>
        <a:lstStyle/>
        <a:p>
          <a:endParaRPr lang="ru-RU"/>
        </a:p>
      </dgm:t>
    </dgm:pt>
    <dgm:pt modelId="{595E9005-8113-4D93-AF59-171B6B59656F}">
      <dgm:prSet/>
      <dgm:spPr/>
      <dgm:t>
        <a:bodyPr/>
        <a:lstStyle/>
        <a:p>
          <a:r>
            <a:rPr lang="ru-RU" dirty="0" smtClean="0"/>
            <a:t>Сетевое взаимодействие по робототехнике</a:t>
          </a:r>
          <a:endParaRPr lang="ru-RU" dirty="0"/>
        </a:p>
      </dgm:t>
    </dgm:pt>
    <dgm:pt modelId="{2C2D582B-B268-480A-9888-8CFE94CFA9F1}" type="parTrans" cxnId="{DBF30802-D8D4-4D7D-9D47-13841C617BAD}">
      <dgm:prSet/>
      <dgm:spPr/>
      <dgm:t>
        <a:bodyPr/>
        <a:lstStyle/>
        <a:p>
          <a:endParaRPr lang="ru-RU"/>
        </a:p>
      </dgm:t>
    </dgm:pt>
    <dgm:pt modelId="{89D41C44-4A17-418A-8EA7-76E336ECE61F}" type="sibTrans" cxnId="{DBF30802-D8D4-4D7D-9D47-13841C617BAD}">
      <dgm:prSet/>
      <dgm:spPr/>
      <dgm:t>
        <a:bodyPr/>
        <a:lstStyle/>
        <a:p>
          <a:endParaRPr lang="ru-RU"/>
        </a:p>
      </dgm:t>
    </dgm:pt>
    <dgm:pt modelId="{DA844F28-4D7A-43B6-B23B-20185C8C1FEE}">
      <dgm:prSet phldrT="[Текст]" custT="1"/>
      <dgm:spPr/>
      <dgm:t>
        <a:bodyPr/>
        <a:lstStyle/>
        <a:p>
          <a:r>
            <a:rPr lang="ru-RU" sz="1200" dirty="0" smtClean="0"/>
            <a:t>Заключение договора о сетевом взаимодействии с СФУ г. Красноярск (по робототехнике)</a:t>
          </a:r>
          <a:endParaRPr lang="ru-RU" sz="1200" dirty="0"/>
        </a:p>
      </dgm:t>
    </dgm:pt>
    <dgm:pt modelId="{86ABB691-59AD-444C-9324-B1C43F9E2823}" type="parTrans" cxnId="{63DC7BDD-70BF-46CE-A746-F68D1731BA96}">
      <dgm:prSet/>
      <dgm:spPr/>
      <dgm:t>
        <a:bodyPr/>
        <a:lstStyle/>
        <a:p>
          <a:endParaRPr lang="ru-RU"/>
        </a:p>
      </dgm:t>
    </dgm:pt>
    <dgm:pt modelId="{3F8C45F6-1344-489D-8007-0669FA739432}" type="sibTrans" cxnId="{63DC7BDD-70BF-46CE-A746-F68D1731BA96}">
      <dgm:prSet/>
      <dgm:spPr/>
      <dgm:t>
        <a:bodyPr/>
        <a:lstStyle/>
        <a:p>
          <a:endParaRPr lang="ru-RU"/>
        </a:p>
      </dgm:t>
    </dgm:pt>
    <dgm:pt modelId="{291783FE-1331-4CAD-B4B7-778FB8EE8CB5}">
      <dgm:prSet custT="1"/>
      <dgm:spPr/>
      <dgm:t>
        <a:bodyPr/>
        <a:lstStyle/>
        <a:p>
          <a:endParaRPr lang="ru-RU" sz="1200" dirty="0"/>
        </a:p>
      </dgm:t>
    </dgm:pt>
    <dgm:pt modelId="{73220391-84FA-49B5-8712-C541FB49763F}" type="parTrans" cxnId="{0A605CE4-6A1B-4DDC-9D37-06133D7002F1}">
      <dgm:prSet/>
      <dgm:spPr/>
      <dgm:t>
        <a:bodyPr/>
        <a:lstStyle/>
        <a:p>
          <a:endParaRPr lang="ru-RU"/>
        </a:p>
      </dgm:t>
    </dgm:pt>
    <dgm:pt modelId="{54BF275B-2DBD-485F-810B-D97B4ED2B298}" type="sibTrans" cxnId="{0A605CE4-6A1B-4DDC-9D37-06133D7002F1}">
      <dgm:prSet/>
      <dgm:spPr/>
      <dgm:t>
        <a:bodyPr/>
        <a:lstStyle/>
        <a:p>
          <a:endParaRPr lang="ru-RU"/>
        </a:p>
      </dgm:t>
    </dgm:pt>
    <dgm:pt modelId="{9095CE43-3F30-4243-9C83-70705CB695E9}">
      <dgm:prSet phldrT="[Текст]" custT="1"/>
      <dgm:spPr/>
      <dgm:t>
        <a:bodyPr/>
        <a:lstStyle/>
        <a:p>
          <a:r>
            <a:rPr lang="ru-RU" sz="1200" dirty="0" smtClean="0"/>
            <a:t>Проведение он лайн занятий для детей по использованию оборудования</a:t>
          </a:r>
          <a:endParaRPr lang="ru-RU" sz="1200" dirty="0"/>
        </a:p>
      </dgm:t>
    </dgm:pt>
    <dgm:pt modelId="{43D64793-C33F-490C-BFBA-BBD9A8384155}" type="parTrans" cxnId="{F8F03A62-A3AB-4FFB-B041-71D96B33B7C7}">
      <dgm:prSet/>
      <dgm:spPr/>
      <dgm:t>
        <a:bodyPr/>
        <a:lstStyle/>
        <a:p>
          <a:endParaRPr lang="ru-RU"/>
        </a:p>
      </dgm:t>
    </dgm:pt>
    <dgm:pt modelId="{CAE6A772-2B33-46EF-9E14-F3B75A862449}" type="sibTrans" cxnId="{F8F03A62-A3AB-4FFB-B041-71D96B33B7C7}">
      <dgm:prSet/>
      <dgm:spPr/>
      <dgm:t>
        <a:bodyPr/>
        <a:lstStyle/>
        <a:p>
          <a:endParaRPr lang="ru-RU"/>
        </a:p>
      </dgm:t>
    </dgm:pt>
    <dgm:pt modelId="{5B6CECE5-6C8B-4D53-A103-BEE080A5F44D}">
      <dgm:prSet custT="1"/>
      <dgm:spPr/>
      <dgm:t>
        <a:bodyPr/>
        <a:lstStyle/>
        <a:p>
          <a:r>
            <a:rPr lang="ru-RU" sz="1400" dirty="0" smtClean="0"/>
            <a:t>Выполнять исследовательские проекты с детьми</a:t>
          </a:r>
          <a:endParaRPr lang="ru-RU" sz="1400" dirty="0"/>
        </a:p>
      </dgm:t>
    </dgm:pt>
    <dgm:pt modelId="{E855B6FE-DB99-481D-93BE-BF16E2A57FB4}" type="parTrans" cxnId="{A3D7ED43-F819-4DE3-8546-2DE50DEE1466}">
      <dgm:prSet/>
      <dgm:spPr/>
      <dgm:t>
        <a:bodyPr/>
        <a:lstStyle/>
        <a:p>
          <a:endParaRPr lang="ru-RU"/>
        </a:p>
      </dgm:t>
    </dgm:pt>
    <dgm:pt modelId="{441F826C-3E17-4F61-9615-3B76ACAB6178}" type="sibTrans" cxnId="{A3D7ED43-F819-4DE3-8546-2DE50DEE1466}">
      <dgm:prSet/>
      <dgm:spPr/>
      <dgm:t>
        <a:bodyPr/>
        <a:lstStyle/>
        <a:p>
          <a:endParaRPr lang="ru-RU"/>
        </a:p>
      </dgm:t>
    </dgm:pt>
    <dgm:pt modelId="{DB523D5B-B79B-4195-9F6F-3DFFFCF1E98C}">
      <dgm:prSet/>
      <dgm:spPr/>
      <dgm:t>
        <a:bodyPr/>
        <a:lstStyle/>
        <a:p>
          <a:r>
            <a:rPr lang="ru-RU" b="1" dirty="0" smtClean="0"/>
            <a:t>Выступление педагогов</a:t>
          </a:r>
          <a:endParaRPr lang="ru-RU" b="1" dirty="0"/>
        </a:p>
      </dgm:t>
    </dgm:pt>
    <dgm:pt modelId="{7EC876D8-B06C-4A56-A571-1FC7688FD7A6}" type="parTrans" cxnId="{1431A5AD-BB4B-4AEF-A141-024D87ACEA82}">
      <dgm:prSet/>
      <dgm:spPr/>
    </dgm:pt>
    <dgm:pt modelId="{38A3E8A8-58F9-492B-8459-C4D74E99FDAD}" type="sibTrans" cxnId="{1431A5AD-BB4B-4AEF-A141-024D87ACEA82}">
      <dgm:prSet/>
      <dgm:spPr/>
    </dgm:pt>
    <dgm:pt modelId="{E202C215-EFE0-439D-820E-12EDDC006387}">
      <dgm:prSet/>
      <dgm:spPr/>
      <dgm:t>
        <a:bodyPr/>
        <a:lstStyle/>
        <a:p>
          <a:r>
            <a:rPr lang="ru-RU" dirty="0" smtClean="0"/>
            <a:t>Городечная О.М.</a:t>
          </a:r>
          <a:endParaRPr lang="ru-RU" dirty="0"/>
        </a:p>
      </dgm:t>
    </dgm:pt>
    <dgm:pt modelId="{211F2D81-11F2-47FC-8A65-17E05498B86C}" type="parTrans" cxnId="{CD285B42-57D0-4C78-A6AC-ECEC2D8477E8}">
      <dgm:prSet/>
      <dgm:spPr/>
    </dgm:pt>
    <dgm:pt modelId="{1417CBF7-7640-415D-89C9-A17206921F59}" type="sibTrans" cxnId="{CD285B42-57D0-4C78-A6AC-ECEC2D8477E8}">
      <dgm:prSet/>
      <dgm:spPr/>
    </dgm:pt>
    <dgm:pt modelId="{1FF7BC44-2B8A-4413-AC36-8FA9A701E6DA}">
      <dgm:prSet/>
      <dgm:spPr/>
      <dgm:t>
        <a:bodyPr/>
        <a:lstStyle/>
        <a:p>
          <a:r>
            <a:rPr lang="ru-RU" dirty="0" smtClean="0"/>
            <a:t>Амерханова А.И.</a:t>
          </a:r>
          <a:endParaRPr lang="ru-RU" dirty="0"/>
        </a:p>
      </dgm:t>
    </dgm:pt>
    <dgm:pt modelId="{86B6FD58-B8FA-4CAF-9828-377805A45FE2}" type="parTrans" cxnId="{BE8BF146-5844-4819-93DC-CE4553969E1C}">
      <dgm:prSet/>
      <dgm:spPr/>
    </dgm:pt>
    <dgm:pt modelId="{A2C52815-1E92-4BA1-A93E-73945F1B61CD}" type="sibTrans" cxnId="{BE8BF146-5844-4819-93DC-CE4553969E1C}">
      <dgm:prSet/>
      <dgm:spPr/>
    </dgm:pt>
    <dgm:pt modelId="{336C2572-3428-488C-8D7F-6444D89876EF}">
      <dgm:prSet/>
      <dgm:spPr/>
      <dgm:t>
        <a:bodyPr/>
        <a:lstStyle/>
        <a:p>
          <a:r>
            <a:rPr lang="ru-RU" dirty="0" smtClean="0"/>
            <a:t>Кулик А.Н.</a:t>
          </a:r>
          <a:endParaRPr lang="ru-RU" dirty="0"/>
        </a:p>
      </dgm:t>
    </dgm:pt>
    <dgm:pt modelId="{B8F67B4A-0AAB-445C-ACC2-6D4E9828F924}" type="parTrans" cxnId="{81AC49AC-950C-43AA-A693-B50BD7712B26}">
      <dgm:prSet/>
      <dgm:spPr/>
    </dgm:pt>
    <dgm:pt modelId="{9CCD49D6-012C-4A23-A971-7E328FD6960C}" type="sibTrans" cxnId="{81AC49AC-950C-43AA-A693-B50BD7712B26}">
      <dgm:prSet/>
      <dgm:spPr/>
    </dgm:pt>
    <dgm:pt modelId="{C5FEA249-E21B-45CE-AFC0-C8EDEDDEE7FD}" type="pres">
      <dgm:prSet presAssocID="{D6C449C0-7BF7-422E-829B-925AF887E0A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E8187F-FE75-4314-B5EA-77369A4F5F18}" type="pres">
      <dgm:prSet presAssocID="{6BF99281-7393-4A94-9EC8-BB3A322F73DA}" presName="linNode" presStyleCnt="0"/>
      <dgm:spPr/>
    </dgm:pt>
    <dgm:pt modelId="{CB852003-3711-4843-B75A-049EFB3B5610}" type="pres">
      <dgm:prSet presAssocID="{6BF99281-7393-4A94-9EC8-BB3A322F73D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FCA9-C161-4AAC-B2DB-9D1C8C897596}" type="pres">
      <dgm:prSet presAssocID="{6BF99281-7393-4A94-9EC8-BB3A322F73D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57EFB-F881-46E5-89F9-19E7F8F81023}" type="pres">
      <dgm:prSet presAssocID="{B2464711-5458-4188-BAED-B0FBC9BFCC5C}" presName="spacing" presStyleCnt="0"/>
      <dgm:spPr/>
    </dgm:pt>
    <dgm:pt modelId="{51A10440-146B-47F1-AE46-FD080CED4606}" type="pres">
      <dgm:prSet presAssocID="{AE8071C4-AA42-400C-83A5-5F454335BB57}" presName="linNode" presStyleCnt="0"/>
      <dgm:spPr/>
    </dgm:pt>
    <dgm:pt modelId="{3463FF24-31AC-4534-97A4-D8BBCD7EBB47}" type="pres">
      <dgm:prSet presAssocID="{AE8071C4-AA42-400C-83A5-5F454335BB5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C4D08-579B-443F-89EE-3BEEE76E9D26}" type="pres">
      <dgm:prSet presAssocID="{AE8071C4-AA42-400C-83A5-5F454335BB5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6DC2C-3A14-4F8B-B140-70C2C38AF1C9}" type="pres">
      <dgm:prSet presAssocID="{1C5E32FC-8C55-4D9A-99A1-A2E14AACCAC5}" presName="spacing" presStyleCnt="0"/>
      <dgm:spPr/>
    </dgm:pt>
    <dgm:pt modelId="{23228E85-C520-4366-95F7-83E92F137E9B}" type="pres">
      <dgm:prSet presAssocID="{595E9005-8113-4D93-AF59-171B6B59656F}" presName="linNode" presStyleCnt="0"/>
      <dgm:spPr/>
    </dgm:pt>
    <dgm:pt modelId="{DB523019-EE45-4776-BFD8-38E430BC33E8}" type="pres">
      <dgm:prSet presAssocID="{595E9005-8113-4D93-AF59-171B6B59656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F9162-58B3-4F91-BFE9-A2897056F336}" type="pres">
      <dgm:prSet presAssocID="{595E9005-8113-4D93-AF59-171B6B59656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4579E-08AF-4ACA-A5FE-D9964C6E0B78}" type="pres">
      <dgm:prSet presAssocID="{89D41C44-4A17-418A-8EA7-76E336ECE61F}" presName="spacing" presStyleCnt="0"/>
      <dgm:spPr/>
    </dgm:pt>
    <dgm:pt modelId="{D9F46BB4-AA13-4811-B69B-F45D1006CA5F}" type="pres">
      <dgm:prSet presAssocID="{DB523D5B-B79B-4195-9F6F-3DFFFCF1E98C}" presName="linNode" presStyleCnt="0"/>
      <dgm:spPr/>
    </dgm:pt>
    <dgm:pt modelId="{B4678887-5F72-4281-AC71-36C5CAC03D94}" type="pres">
      <dgm:prSet presAssocID="{DB523D5B-B79B-4195-9F6F-3DFFFCF1E98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33CA9-560A-4035-B782-D967311FCDC7}" type="pres">
      <dgm:prSet presAssocID="{DB523D5B-B79B-4195-9F6F-3DFFFCF1E98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BFAFF8-5663-4CCC-8177-BD85F1047307}" srcId="{D6C449C0-7BF7-422E-829B-925AF887E0A4}" destId="{AE8071C4-AA42-400C-83A5-5F454335BB57}" srcOrd="1" destOrd="0" parTransId="{9BAF0EE1-2C4F-4FAC-B696-F12B97B85686}" sibTransId="{1C5E32FC-8C55-4D9A-99A1-A2E14AACCAC5}"/>
    <dgm:cxn modelId="{BE8BF146-5844-4819-93DC-CE4553969E1C}" srcId="{DB523D5B-B79B-4195-9F6F-3DFFFCF1E98C}" destId="{1FF7BC44-2B8A-4413-AC36-8FA9A701E6DA}" srcOrd="1" destOrd="0" parTransId="{86B6FD58-B8FA-4CAF-9828-377805A45FE2}" sibTransId="{A2C52815-1E92-4BA1-A93E-73945F1B61CD}"/>
    <dgm:cxn modelId="{F2A552C0-FD2F-4E1C-9A37-1B4D0054DC6F}" type="presOf" srcId="{595E9005-8113-4D93-AF59-171B6B59656F}" destId="{DB523019-EE45-4776-BFD8-38E430BC33E8}" srcOrd="0" destOrd="0" presId="urn:microsoft.com/office/officeart/2005/8/layout/vList6"/>
    <dgm:cxn modelId="{E9634198-3611-4685-8A06-72B62513D358}" type="presOf" srcId="{291783FE-1331-4CAD-B4B7-778FB8EE8CB5}" destId="{6A7F9162-58B3-4F91-BFE9-A2897056F336}" srcOrd="0" destOrd="1" presId="urn:microsoft.com/office/officeart/2005/8/layout/vList6"/>
    <dgm:cxn modelId="{84CA63C1-8DCA-4459-9084-CD9CF8F8D3C0}" srcId="{6BF99281-7393-4A94-9EC8-BB3A322F73DA}" destId="{12CBB2D2-2961-4B47-ADD6-6ECA81AD398F}" srcOrd="2" destOrd="0" parTransId="{29E92D61-6B3C-49C7-9EDD-505D0F1B90B5}" sibTransId="{625AF031-E217-432C-A156-59DC23BE5FEF}"/>
    <dgm:cxn modelId="{615B30CD-E6E2-4AA5-BE62-5B95F07AC842}" type="presOf" srcId="{1FF7BC44-2B8A-4413-AC36-8FA9A701E6DA}" destId="{3B033CA9-560A-4035-B782-D967311FCDC7}" srcOrd="0" destOrd="1" presId="urn:microsoft.com/office/officeart/2005/8/layout/vList6"/>
    <dgm:cxn modelId="{DBF30802-D8D4-4D7D-9D47-13841C617BAD}" srcId="{D6C449C0-7BF7-422E-829B-925AF887E0A4}" destId="{595E9005-8113-4D93-AF59-171B6B59656F}" srcOrd="2" destOrd="0" parTransId="{2C2D582B-B268-480A-9888-8CFE94CFA9F1}" sibTransId="{89D41C44-4A17-418A-8EA7-76E336ECE61F}"/>
    <dgm:cxn modelId="{AD0A822C-AC10-473F-8BB6-52BC5F9A203E}" srcId="{AE8071C4-AA42-400C-83A5-5F454335BB57}" destId="{1B548CAC-77FB-40FF-84F9-12C094C8B8F2}" srcOrd="0" destOrd="0" parTransId="{19C41E78-E3EC-45EF-83FE-89E7AA92E06A}" sibTransId="{EDCD055D-1AAD-4A65-A79D-AD385D7C9BE5}"/>
    <dgm:cxn modelId="{8AAE64B0-651E-4698-B924-85FB72D6BA24}" srcId="{6BF99281-7393-4A94-9EC8-BB3A322F73DA}" destId="{DE6F1CFB-BA36-4E1E-89E3-81267E1692CC}" srcOrd="0" destOrd="0" parTransId="{E6B14515-B6CC-48E4-ACD4-65702836D43A}" sibTransId="{4D5E695C-AF18-4AD7-AA96-BDEE3BE9D582}"/>
    <dgm:cxn modelId="{BDCE556F-C8BD-4B8B-BBCE-5796EC196905}" type="presOf" srcId="{12CBB2D2-2961-4B47-ADD6-6ECA81AD398F}" destId="{F204FCA9-C161-4AAC-B2DB-9D1C8C897596}" srcOrd="0" destOrd="2" presId="urn:microsoft.com/office/officeart/2005/8/layout/vList6"/>
    <dgm:cxn modelId="{0A605CE4-6A1B-4DDC-9D37-06133D7002F1}" srcId="{595E9005-8113-4D93-AF59-171B6B59656F}" destId="{291783FE-1331-4CAD-B4B7-778FB8EE8CB5}" srcOrd="1" destOrd="0" parTransId="{73220391-84FA-49B5-8712-C541FB49763F}" sibTransId="{54BF275B-2DBD-485F-810B-D97B4ED2B298}"/>
    <dgm:cxn modelId="{D8B97E2C-DCAA-430A-AE98-0CAF520E825A}" type="presOf" srcId="{BCE4F9F5-4944-4B57-A910-F152DB4BD49B}" destId="{74CC4D08-579B-443F-89EE-3BEEE76E9D26}" srcOrd="0" destOrd="2" presId="urn:microsoft.com/office/officeart/2005/8/layout/vList6"/>
    <dgm:cxn modelId="{CD285B42-57D0-4C78-A6AC-ECEC2D8477E8}" srcId="{DB523D5B-B79B-4195-9F6F-3DFFFCF1E98C}" destId="{E202C215-EFE0-439D-820E-12EDDC006387}" srcOrd="0" destOrd="0" parTransId="{211F2D81-11F2-47FC-8A65-17E05498B86C}" sibTransId="{1417CBF7-7640-415D-89C9-A17206921F59}"/>
    <dgm:cxn modelId="{C672625B-7024-4088-873E-BF8128781341}" type="presOf" srcId="{D6C449C0-7BF7-422E-829B-925AF887E0A4}" destId="{C5FEA249-E21B-45CE-AFC0-C8EDEDDEE7FD}" srcOrd="0" destOrd="0" presId="urn:microsoft.com/office/officeart/2005/8/layout/vList6"/>
    <dgm:cxn modelId="{F8F03A62-A3AB-4FFB-B041-71D96B33B7C7}" srcId="{595E9005-8113-4D93-AF59-171B6B59656F}" destId="{9095CE43-3F30-4243-9C83-70705CB695E9}" srcOrd="2" destOrd="0" parTransId="{43D64793-C33F-490C-BFBA-BBD9A8384155}" sibTransId="{CAE6A772-2B33-46EF-9E14-F3B75A862449}"/>
    <dgm:cxn modelId="{82A73ACD-D657-4AED-BFE8-DB2F524F2D34}" type="presOf" srcId="{336C2572-3428-488C-8D7F-6444D89876EF}" destId="{3B033CA9-560A-4035-B782-D967311FCDC7}" srcOrd="0" destOrd="2" presId="urn:microsoft.com/office/officeart/2005/8/layout/vList6"/>
    <dgm:cxn modelId="{81AC49AC-950C-43AA-A693-B50BD7712B26}" srcId="{DB523D5B-B79B-4195-9F6F-3DFFFCF1E98C}" destId="{336C2572-3428-488C-8D7F-6444D89876EF}" srcOrd="2" destOrd="0" parTransId="{B8F67B4A-0AAB-445C-ACC2-6D4E9828F924}" sibTransId="{9CCD49D6-012C-4A23-A971-7E328FD6960C}"/>
    <dgm:cxn modelId="{EA5AD0EE-E2A1-4200-A3B3-D8826C11139B}" type="presOf" srcId="{6BF99281-7393-4A94-9EC8-BB3A322F73DA}" destId="{CB852003-3711-4843-B75A-049EFB3B5610}" srcOrd="0" destOrd="0" presId="urn:microsoft.com/office/officeart/2005/8/layout/vList6"/>
    <dgm:cxn modelId="{3BB8B389-6B00-44DE-B5FE-5CCB1FC8C321}" type="presOf" srcId="{AE8071C4-AA42-400C-83A5-5F454335BB57}" destId="{3463FF24-31AC-4534-97A4-D8BBCD7EBB47}" srcOrd="0" destOrd="0" presId="urn:microsoft.com/office/officeart/2005/8/layout/vList6"/>
    <dgm:cxn modelId="{2FEE739D-37AC-4F78-AFB5-BD30F09506C5}" type="presOf" srcId="{9095CE43-3F30-4243-9C83-70705CB695E9}" destId="{6A7F9162-58B3-4F91-BFE9-A2897056F336}" srcOrd="0" destOrd="2" presId="urn:microsoft.com/office/officeart/2005/8/layout/vList6"/>
    <dgm:cxn modelId="{6186A5FD-969D-430B-9C32-50FE7745DA33}" type="presOf" srcId="{DA844F28-4D7A-43B6-B23B-20185C8C1FEE}" destId="{6A7F9162-58B3-4F91-BFE9-A2897056F336}" srcOrd="0" destOrd="0" presId="urn:microsoft.com/office/officeart/2005/8/layout/vList6"/>
    <dgm:cxn modelId="{A70027AC-C1EF-4970-AEF5-463071D1FB4A}" type="presOf" srcId="{5B6CECE5-6C8B-4D53-A103-BEE080A5F44D}" destId="{74CC4D08-579B-443F-89EE-3BEEE76E9D26}" srcOrd="0" destOrd="1" presId="urn:microsoft.com/office/officeart/2005/8/layout/vList6"/>
    <dgm:cxn modelId="{E9F3761D-2876-4D44-B51C-63ECDE8F2CA9}" srcId="{D6C449C0-7BF7-422E-829B-925AF887E0A4}" destId="{6BF99281-7393-4A94-9EC8-BB3A322F73DA}" srcOrd="0" destOrd="0" parTransId="{864854C2-2CB0-4761-BF7D-23E5BF6AB951}" sibTransId="{B2464711-5458-4188-BAED-B0FBC9BFCC5C}"/>
    <dgm:cxn modelId="{101D2347-5750-4DD8-B8F6-C34855289922}" srcId="{AE8071C4-AA42-400C-83A5-5F454335BB57}" destId="{BCE4F9F5-4944-4B57-A910-F152DB4BD49B}" srcOrd="2" destOrd="0" parTransId="{4A7A7298-10C1-43E0-8624-CC422E583AD0}" sibTransId="{A6777C1F-10FF-4A2B-A00E-C80EB6BC1379}"/>
    <dgm:cxn modelId="{B5894559-E1FA-4D8B-9BBF-84F360F1DB85}" type="presOf" srcId="{DE6F1CFB-BA36-4E1E-89E3-81267E1692CC}" destId="{F204FCA9-C161-4AAC-B2DB-9D1C8C897596}" srcOrd="0" destOrd="0" presId="urn:microsoft.com/office/officeart/2005/8/layout/vList6"/>
    <dgm:cxn modelId="{0734FC0D-7899-4F90-AE64-9E88A66DECCC}" type="presOf" srcId="{DB523D5B-B79B-4195-9F6F-3DFFFCF1E98C}" destId="{B4678887-5F72-4281-AC71-36C5CAC03D94}" srcOrd="0" destOrd="0" presId="urn:microsoft.com/office/officeart/2005/8/layout/vList6"/>
    <dgm:cxn modelId="{A3D7ED43-F819-4DE3-8546-2DE50DEE1466}" srcId="{AE8071C4-AA42-400C-83A5-5F454335BB57}" destId="{5B6CECE5-6C8B-4D53-A103-BEE080A5F44D}" srcOrd="1" destOrd="0" parTransId="{E855B6FE-DB99-481D-93BE-BF16E2A57FB4}" sibTransId="{441F826C-3E17-4F61-9615-3B76ACAB6178}"/>
    <dgm:cxn modelId="{0DC70032-FCA7-430C-8677-E1369E79ABBD}" type="presOf" srcId="{1B548CAC-77FB-40FF-84F9-12C094C8B8F2}" destId="{74CC4D08-579B-443F-89EE-3BEEE76E9D26}" srcOrd="0" destOrd="0" presId="urn:microsoft.com/office/officeart/2005/8/layout/vList6"/>
    <dgm:cxn modelId="{1431A5AD-BB4B-4AEF-A141-024D87ACEA82}" srcId="{D6C449C0-7BF7-422E-829B-925AF887E0A4}" destId="{DB523D5B-B79B-4195-9F6F-3DFFFCF1E98C}" srcOrd="3" destOrd="0" parTransId="{7EC876D8-B06C-4A56-A571-1FC7688FD7A6}" sibTransId="{38A3E8A8-58F9-492B-8459-C4D74E99FDAD}"/>
    <dgm:cxn modelId="{63DC7BDD-70BF-46CE-A746-F68D1731BA96}" srcId="{595E9005-8113-4D93-AF59-171B6B59656F}" destId="{DA844F28-4D7A-43B6-B23B-20185C8C1FEE}" srcOrd="0" destOrd="0" parTransId="{86ABB691-59AD-444C-9324-B1C43F9E2823}" sibTransId="{3F8C45F6-1344-489D-8007-0669FA739432}"/>
    <dgm:cxn modelId="{1D96AEF4-9353-4223-869F-CEB8F29E0407}" type="presOf" srcId="{E202C215-EFE0-439D-820E-12EDDC006387}" destId="{3B033CA9-560A-4035-B782-D967311FCDC7}" srcOrd="0" destOrd="0" presId="urn:microsoft.com/office/officeart/2005/8/layout/vList6"/>
    <dgm:cxn modelId="{689AA1D3-DEFD-4F85-99C7-9C5A3105048E}" srcId="{6BF99281-7393-4A94-9EC8-BB3A322F73DA}" destId="{4CBA1DFA-1A79-4348-A2EB-9BDE0AF34338}" srcOrd="1" destOrd="0" parTransId="{AECC23B3-EF3A-40FC-8B17-CB3E30F15FB3}" sibTransId="{698C4A90-224A-4989-89C9-FDAFB253D68C}"/>
    <dgm:cxn modelId="{15397644-B7B5-4F38-B12E-EF98503BB107}" type="presOf" srcId="{4CBA1DFA-1A79-4348-A2EB-9BDE0AF34338}" destId="{F204FCA9-C161-4AAC-B2DB-9D1C8C897596}" srcOrd="0" destOrd="1" presId="urn:microsoft.com/office/officeart/2005/8/layout/vList6"/>
    <dgm:cxn modelId="{A97732A4-7DC2-4AE5-A203-98DDFA3F10D6}" type="presParOf" srcId="{C5FEA249-E21B-45CE-AFC0-C8EDEDDEE7FD}" destId="{C4E8187F-FE75-4314-B5EA-77369A4F5F18}" srcOrd="0" destOrd="0" presId="urn:microsoft.com/office/officeart/2005/8/layout/vList6"/>
    <dgm:cxn modelId="{3020A913-4756-4B5A-ACDD-BC4AAC140C54}" type="presParOf" srcId="{C4E8187F-FE75-4314-B5EA-77369A4F5F18}" destId="{CB852003-3711-4843-B75A-049EFB3B5610}" srcOrd="0" destOrd="0" presId="urn:microsoft.com/office/officeart/2005/8/layout/vList6"/>
    <dgm:cxn modelId="{DB69ACAC-E8CD-4A48-89FC-F5E883ECA761}" type="presParOf" srcId="{C4E8187F-FE75-4314-B5EA-77369A4F5F18}" destId="{F204FCA9-C161-4AAC-B2DB-9D1C8C897596}" srcOrd="1" destOrd="0" presId="urn:microsoft.com/office/officeart/2005/8/layout/vList6"/>
    <dgm:cxn modelId="{E2138C9F-4436-4DBB-A721-06829E31A281}" type="presParOf" srcId="{C5FEA249-E21B-45CE-AFC0-C8EDEDDEE7FD}" destId="{FC157EFB-F881-46E5-89F9-19E7F8F81023}" srcOrd="1" destOrd="0" presId="urn:microsoft.com/office/officeart/2005/8/layout/vList6"/>
    <dgm:cxn modelId="{7CF71248-107A-4BDE-9879-E85E622AD1A0}" type="presParOf" srcId="{C5FEA249-E21B-45CE-AFC0-C8EDEDDEE7FD}" destId="{51A10440-146B-47F1-AE46-FD080CED4606}" srcOrd="2" destOrd="0" presId="urn:microsoft.com/office/officeart/2005/8/layout/vList6"/>
    <dgm:cxn modelId="{2A00398A-2CF8-4F45-8975-CD3689B00027}" type="presParOf" srcId="{51A10440-146B-47F1-AE46-FD080CED4606}" destId="{3463FF24-31AC-4534-97A4-D8BBCD7EBB47}" srcOrd="0" destOrd="0" presId="urn:microsoft.com/office/officeart/2005/8/layout/vList6"/>
    <dgm:cxn modelId="{1514DD65-4D31-45F3-9D4D-CC08FE39F08D}" type="presParOf" srcId="{51A10440-146B-47F1-AE46-FD080CED4606}" destId="{74CC4D08-579B-443F-89EE-3BEEE76E9D26}" srcOrd="1" destOrd="0" presId="urn:microsoft.com/office/officeart/2005/8/layout/vList6"/>
    <dgm:cxn modelId="{765E42A4-2104-42DD-A3FB-DCD231476C2F}" type="presParOf" srcId="{C5FEA249-E21B-45CE-AFC0-C8EDEDDEE7FD}" destId="{1D36DC2C-3A14-4F8B-B140-70C2C38AF1C9}" srcOrd="3" destOrd="0" presId="urn:microsoft.com/office/officeart/2005/8/layout/vList6"/>
    <dgm:cxn modelId="{E97A7CC1-816D-40CD-A6EE-46C73392F369}" type="presParOf" srcId="{C5FEA249-E21B-45CE-AFC0-C8EDEDDEE7FD}" destId="{23228E85-C520-4366-95F7-83E92F137E9B}" srcOrd="4" destOrd="0" presId="urn:microsoft.com/office/officeart/2005/8/layout/vList6"/>
    <dgm:cxn modelId="{D2465E69-3333-4181-95E5-0F6AB2C569C0}" type="presParOf" srcId="{23228E85-C520-4366-95F7-83E92F137E9B}" destId="{DB523019-EE45-4776-BFD8-38E430BC33E8}" srcOrd="0" destOrd="0" presId="urn:microsoft.com/office/officeart/2005/8/layout/vList6"/>
    <dgm:cxn modelId="{30D3508B-74E9-4575-9535-0B4F77950B7F}" type="presParOf" srcId="{23228E85-C520-4366-95F7-83E92F137E9B}" destId="{6A7F9162-58B3-4F91-BFE9-A2897056F336}" srcOrd="1" destOrd="0" presId="urn:microsoft.com/office/officeart/2005/8/layout/vList6"/>
    <dgm:cxn modelId="{575A44FE-5CD7-4012-8D18-D20E95D32890}" type="presParOf" srcId="{C5FEA249-E21B-45CE-AFC0-C8EDEDDEE7FD}" destId="{1BE4579E-08AF-4ACA-A5FE-D9964C6E0B78}" srcOrd="5" destOrd="0" presId="urn:microsoft.com/office/officeart/2005/8/layout/vList6"/>
    <dgm:cxn modelId="{F209E619-04C9-4229-AE93-A158F9A5B65B}" type="presParOf" srcId="{C5FEA249-E21B-45CE-AFC0-C8EDEDDEE7FD}" destId="{D9F46BB4-AA13-4811-B69B-F45D1006CA5F}" srcOrd="6" destOrd="0" presId="urn:microsoft.com/office/officeart/2005/8/layout/vList6"/>
    <dgm:cxn modelId="{543EC007-6F32-4DA8-BBAD-EC9BBAB83BCA}" type="presParOf" srcId="{D9F46BB4-AA13-4811-B69B-F45D1006CA5F}" destId="{B4678887-5F72-4281-AC71-36C5CAC03D94}" srcOrd="0" destOrd="0" presId="urn:microsoft.com/office/officeart/2005/8/layout/vList6"/>
    <dgm:cxn modelId="{4E92D0FB-8F22-4A88-B770-CBC1165F1534}" type="presParOf" srcId="{D9F46BB4-AA13-4811-B69B-F45D1006CA5F}" destId="{3B033CA9-560A-4035-B782-D967311FCD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7984D-B51A-4204-9B43-E022CB230256}">
      <dsp:nvSpPr>
        <dsp:cNvPr id="0" name=""/>
        <dsp:cNvSpPr/>
      </dsp:nvSpPr>
      <dsp:spPr>
        <a:xfrm>
          <a:off x="0" y="105273"/>
          <a:ext cx="5162668" cy="51626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DB71A-B0BB-49B5-93B0-D6B233CC18DE}">
      <dsp:nvSpPr>
        <dsp:cNvPr id="0" name=""/>
        <dsp:cNvSpPr/>
      </dsp:nvSpPr>
      <dsp:spPr>
        <a:xfrm>
          <a:off x="2557603" y="144200"/>
          <a:ext cx="6023113" cy="5162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преподавание учебных предметов из предметных областей «Естественно-научные предметы», «Естественные науки»;</a:t>
          </a:r>
          <a:endParaRPr lang="ru-RU" sz="1600" kern="1200" dirty="0"/>
        </a:p>
      </dsp:txBody>
      <dsp:txXfrm>
        <a:off x="2557603" y="144200"/>
        <a:ext cx="6023113" cy="826027"/>
      </dsp:txXfrm>
    </dsp:sp>
    <dsp:sp modelId="{E96AE185-08F8-46E4-8616-74B569C9DD45}">
      <dsp:nvSpPr>
        <dsp:cNvPr id="0" name=""/>
        <dsp:cNvSpPr/>
      </dsp:nvSpPr>
      <dsp:spPr>
        <a:xfrm>
          <a:off x="542080" y="931300"/>
          <a:ext cx="4078508" cy="40785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81A46-C294-4F74-BFFE-5C113F93629F}">
      <dsp:nvSpPr>
        <dsp:cNvPr id="0" name=""/>
        <dsp:cNvSpPr/>
      </dsp:nvSpPr>
      <dsp:spPr>
        <a:xfrm>
          <a:off x="2581334" y="931300"/>
          <a:ext cx="6023113" cy="4078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внеурочная деятельность для поддержки изучения предметов естественно-научной направленности;</a:t>
          </a:r>
          <a:endParaRPr lang="ru-RU" sz="1600" kern="1200" dirty="0"/>
        </a:p>
      </dsp:txBody>
      <dsp:txXfrm>
        <a:off x="2581334" y="931300"/>
        <a:ext cx="6023113" cy="826027"/>
      </dsp:txXfrm>
    </dsp:sp>
    <dsp:sp modelId="{0BE11EC6-6189-44CA-839C-535202FF82CD}">
      <dsp:nvSpPr>
        <dsp:cNvPr id="0" name=""/>
        <dsp:cNvSpPr/>
      </dsp:nvSpPr>
      <dsp:spPr>
        <a:xfrm>
          <a:off x="1084160" y="1757327"/>
          <a:ext cx="2994347" cy="29943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AD18F-BB23-4A68-BBCB-E935613F4F65}">
      <dsp:nvSpPr>
        <dsp:cNvPr id="0" name=""/>
        <dsp:cNvSpPr/>
      </dsp:nvSpPr>
      <dsp:spPr>
        <a:xfrm>
          <a:off x="2581334" y="1757327"/>
          <a:ext cx="6023113" cy="2994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образовательных мероприятий, в том числе в дистанционном формате с участием обучающихся из других образовательных организаций.</a:t>
          </a:r>
          <a:endParaRPr lang="ru-RU" sz="1600" kern="1200" dirty="0"/>
        </a:p>
      </dsp:txBody>
      <dsp:txXfrm>
        <a:off x="2581334" y="1757327"/>
        <a:ext cx="6023113" cy="826027"/>
      </dsp:txXfrm>
    </dsp:sp>
    <dsp:sp modelId="{C9764BA1-1636-4605-8EA3-A1B181E61942}">
      <dsp:nvSpPr>
        <dsp:cNvPr id="0" name=""/>
        <dsp:cNvSpPr/>
      </dsp:nvSpPr>
      <dsp:spPr>
        <a:xfrm>
          <a:off x="1626240" y="2583354"/>
          <a:ext cx="1910187" cy="19101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B861B-6595-45EB-A63E-FE74BB29AB3C}">
      <dsp:nvSpPr>
        <dsp:cNvPr id="0" name=""/>
        <dsp:cNvSpPr/>
      </dsp:nvSpPr>
      <dsp:spPr>
        <a:xfrm>
          <a:off x="2581334" y="2989613"/>
          <a:ext cx="6023113" cy="10976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внеклассных мероприятий для обучающихся;</a:t>
          </a:r>
          <a:endParaRPr lang="ru-RU" sz="1600" kern="1200" dirty="0"/>
        </a:p>
      </dsp:txBody>
      <dsp:txXfrm>
        <a:off x="2581334" y="2989613"/>
        <a:ext cx="6023113" cy="474668"/>
      </dsp:txXfrm>
    </dsp:sp>
    <dsp:sp modelId="{C0C52D6E-9E31-4533-AE3B-4E2AA138B636}">
      <dsp:nvSpPr>
        <dsp:cNvPr id="0" name=""/>
        <dsp:cNvSpPr/>
      </dsp:nvSpPr>
      <dsp:spPr>
        <a:xfrm>
          <a:off x="2168320" y="3409381"/>
          <a:ext cx="826027" cy="8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5BEBC-DBEC-48A5-9AC2-9F6958F27984}">
      <dsp:nvSpPr>
        <dsp:cNvPr id="0" name=""/>
        <dsp:cNvSpPr/>
      </dsp:nvSpPr>
      <dsp:spPr>
        <a:xfrm>
          <a:off x="2581334" y="4290562"/>
          <a:ext cx="6023113" cy="8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дополнительное образование детей по программам естественно-научной направленности;</a:t>
          </a:r>
          <a:endParaRPr lang="ru-RU" sz="1600" kern="1200" dirty="0"/>
        </a:p>
      </dsp:txBody>
      <dsp:txXfrm>
        <a:off x="2581334" y="4290562"/>
        <a:ext cx="6023113" cy="826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01AA4-3C7D-4907-8A6F-59FA58E32D6A}">
      <dsp:nvSpPr>
        <dsp:cNvPr id="0" name=""/>
        <dsp:cNvSpPr/>
      </dsp:nvSpPr>
      <dsp:spPr>
        <a:xfrm>
          <a:off x="0" y="72006"/>
          <a:ext cx="8136904" cy="1656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Перечень рабочих программ по учебным предметам, реализуемых на базе центра образования естественно-научной и технологической направленностей</a:t>
          </a:r>
          <a:endParaRPr lang="ru-RU" sz="1800" kern="1200" dirty="0"/>
        </a:p>
      </dsp:txBody>
      <dsp:txXfrm>
        <a:off x="1756008" y="72006"/>
        <a:ext cx="6380895" cy="1656885"/>
      </dsp:txXfrm>
    </dsp:sp>
    <dsp:sp modelId="{C66BBD93-8530-43F2-9315-AE3A603BAA57}">
      <dsp:nvSpPr>
        <dsp:cNvPr id="0" name=""/>
        <dsp:cNvSpPr/>
      </dsp:nvSpPr>
      <dsp:spPr>
        <a:xfrm>
          <a:off x="128628" y="313929"/>
          <a:ext cx="1627380" cy="10290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8BBAF-217F-421D-88D2-0EF2AF1ABBC1}">
      <dsp:nvSpPr>
        <dsp:cNvPr id="0" name=""/>
        <dsp:cNvSpPr/>
      </dsp:nvSpPr>
      <dsp:spPr>
        <a:xfrm>
          <a:off x="0" y="1741213"/>
          <a:ext cx="8136904" cy="1286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/>
              </a:solidFill>
            </a:rPr>
            <a:t>Биология, химия, физика</a:t>
          </a:r>
          <a:endParaRPr lang="ru-RU" sz="2400" b="1" kern="1200" dirty="0">
            <a:solidFill>
              <a:schemeClr val="accent6"/>
            </a:solidFill>
          </a:endParaRPr>
        </a:p>
      </dsp:txBody>
      <dsp:txXfrm>
        <a:off x="1756008" y="1741213"/>
        <a:ext cx="6380895" cy="1286281"/>
      </dsp:txXfrm>
    </dsp:sp>
    <dsp:sp modelId="{E95DA061-96D3-4EC6-864B-6E27E0E3C88C}">
      <dsp:nvSpPr>
        <dsp:cNvPr id="0" name=""/>
        <dsp:cNvSpPr/>
      </dsp:nvSpPr>
      <dsp:spPr>
        <a:xfrm>
          <a:off x="128628" y="1914141"/>
          <a:ext cx="1627380" cy="10290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5B5EA-6DC9-49DB-8941-3CCFE1F3C512}">
      <dsp:nvSpPr>
        <dsp:cNvPr id="0" name=""/>
        <dsp:cNvSpPr/>
      </dsp:nvSpPr>
      <dsp:spPr>
        <a:xfrm>
          <a:off x="0" y="3200422"/>
          <a:ext cx="8136904" cy="1648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Перечень дополнительных общеобразовательных программ технической и естественно-научной направленностей, реализуемых с использованием средств обучения и воспитания центра образования естественно-научной и технологической направленностей</a:t>
          </a:r>
        </a:p>
      </dsp:txBody>
      <dsp:txXfrm>
        <a:off x="1756008" y="3200422"/>
        <a:ext cx="6380895" cy="1648575"/>
      </dsp:txXfrm>
    </dsp:sp>
    <dsp:sp modelId="{EE99B43A-9225-4914-A7E7-4E848B6F58F9}">
      <dsp:nvSpPr>
        <dsp:cNvPr id="0" name=""/>
        <dsp:cNvSpPr/>
      </dsp:nvSpPr>
      <dsp:spPr>
        <a:xfrm>
          <a:off x="128628" y="3510198"/>
          <a:ext cx="1627380" cy="10290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EFEE4-C3D5-4327-91A7-E148C507D84C}">
      <dsp:nvSpPr>
        <dsp:cNvPr id="0" name=""/>
        <dsp:cNvSpPr/>
      </dsp:nvSpPr>
      <dsp:spPr>
        <a:xfrm>
          <a:off x="0" y="4977626"/>
          <a:ext cx="8136904" cy="1286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/>
              </a:solidFill>
            </a:rPr>
            <a:t>«Прикладная физика», «Практическая биология», «Ноев ковчег»</a:t>
          </a:r>
          <a:endParaRPr lang="ru-RU" sz="2400" b="1" kern="1200" dirty="0">
            <a:solidFill>
              <a:schemeClr val="accent6"/>
            </a:solidFill>
          </a:endParaRPr>
        </a:p>
      </dsp:txBody>
      <dsp:txXfrm>
        <a:off x="1756008" y="4977626"/>
        <a:ext cx="6380895" cy="1286281"/>
      </dsp:txXfrm>
    </dsp:sp>
    <dsp:sp modelId="{2F7362DC-3A54-472D-8E01-76BB0BFFE25B}">
      <dsp:nvSpPr>
        <dsp:cNvPr id="0" name=""/>
        <dsp:cNvSpPr/>
      </dsp:nvSpPr>
      <dsp:spPr>
        <a:xfrm>
          <a:off x="128628" y="5106254"/>
          <a:ext cx="1627380" cy="10290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273B7-0CAD-4A74-B9F7-6D5B056E4CE7}">
      <dsp:nvSpPr>
        <dsp:cNvPr id="0" name=""/>
        <dsp:cNvSpPr/>
      </dsp:nvSpPr>
      <dsp:spPr>
        <a:xfrm>
          <a:off x="0" y="-31540"/>
          <a:ext cx="1785937" cy="63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Цифровые лаборатории (физика, биология)</a:t>
          </a:r>
          <a:endParaRPr lang="ru-RU" sz="2000" kern="1200" dirty="0"/>
        </a:p>
      </dsp:txBody>
      <dsp:txXfrm>
        <a:off x="0" y="2503140"/>
        <a:ext cx="1785937" cy="2534681"/>
      </dsp:txXfrm>
    </dsp:sp>
    <dsp:sp modelId="{BD3C02B2-9380-4F49-9373-6E3CA2ED49BA}">
      <dsp:nvSpPr>
        <dsp:cNvPr id="0" name=""/>
        <dsp:cNvSpPr/>
      </dsp:nvSpPr>
      <dsp:spPr>
        <a:xfrm>
          <a:off x="53578" y="348661"/>
          <a:ext cx="1678781" cy="211012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44917-5726-46C5-879C-481BBFBD8D26}">
      <dsp:nvSpPr>
        <dsp:cNvPr id="0" name=""/>
        <dsp:cNvSpPr/>
      </dsp:nvSpPr>
      <dsp:spPr>
        <a:xfrm>
          <a:off x="1839515" y="-31540"/>
          <a:ext cx="1785937" cy="63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Цифровой микроскоп</a:t>
          </a:r>
          <a:endParaRPr lang="ru-RU" sz="2000" kern="1200" dirty="0"/>
        </a:p>
      </dsp:txBody>
      <dsp:txXfrm>
        <a:off x="1839515" y="2503140"/>
        <a:ext cx="1785937" cy="2534681"/>
      </dsp:txXfrm>
    </dsp:sp>
    <dsp:sp modelId="{1B1A8625-192F-4551-9A24-1B6B5DF650FE}">
      <dsp:nvSpPr>
        <dsp:cNvPr id="0" name=""/>
        <dsp:cNvSpPr/>
      </dsp:nvSpPr>
      <dsp:spPr>
        <a:xfrm>
          <a:off x="1893093" y="348661"/>
          <a:ext cx="1678781" cy="2110122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C96B-5197-4C62-87C7-4F4EDDEF0ADD}">
      <dsp:nvSpPr>
        <dsp:cNvPr id="0" name=""/>
        <dsp:cNvSpPr/>
      </dsp:nvSpPr>
      <dsp:spPr>
        <a:xfrm>
          <a:off x="3679031" y="-31540"/>
          <a:ext cx="1785937" cy="63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Учебная лаборатория по нейротехнологии</a:t>
          </a:r>
          <a:endParaRPr lang="ru-RU" sz="2000" kern="1200" dirty="0"/>
        </a:p>
      </dsp:txBody>
      <dsp:txXfrm>
        <a:off x="3679031" y="2503140"/>
        <a:ext cx="1785937" cy="2534681"/>
      </dsp:txXfrm>
    </dsp:sp>
    <dsp:sp modelId="{2C05DF88-6DEB-4A9C-BAE4-3BCC661E1B45}">
      <dsp:nvSpPr>
        <dsp:cNvPr id="0" name=""/>
        <dsp:cNvSpPr/>
      </dsp:nvSpPr>
      <dsp:spPr>
        <a:xfrm>
          <a:off x="3732609" y="348661"/>
          <a:ext cx="1678781" cy="2110122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0AF9E-43C3-4891-AD75-68059549BF73}">
      <dsp:nvSpPr>
        <dsp:cNvPr id="0" name=""/>
        <dsp:cNvSpPr/>
      </dsp:nvSpPr>
      <dsp:spPr>
        <a:xfrm>
          <a:off x="5551354" y="-6954"/>
          <a:ext cx="1785937" cy="63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Робототехника</a:t>
          </a:r>
          <a:endParaRPr lang="ru-RU" sz="2000" kern="1200" dirty="0"/>
        </a:p>
      </dsp:txBody>
      <dsp:txXfrm>
        <a:off x="5551354" y="2527727"/>
        <a:ext cx="1785937" cy="2534681"/>
      </dsp:txXfrm>
    </dsp:sp>
    <dsp:sp modelId="{572C1F85-71C4-4FB4-BCD9-FF256EF81681}">
      <dsp:nvSpPr>
        <dsp:cNvPr id="0" name=""/>
        <dsp:cNvSpPr/>
      </dsp:nvSpPr>
      <dsp:spPr>
        <a:xfrm>
          <a:off x="5572125" y="348661"/>
          <a:ext cx="1678781" cy="2110122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852FA-873C-44CD-A189-8AB847B5010B}">
      <dsp:nvSpPr>
        <dsp:cNvPr id="0" name=""/>
        <dsp:cNvSpPr/>
      </dsp:nvSpPr>
      <dsp:spPr>
        <a:xfrm>
          <a:off x="7358062" y="-31540"/>
          <a:ext cx="1785937" cy="633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Набор ОГЭ по химии</a:t>
          </a:r>
          <a:endParaRPr lang="ru-RU" sz="2000" kern="1200" dirty="0"/>
        </a:p>
      </dsp:txBody>
      <dsp:txXfrm>
        <a:off x="7358062" y="2503140"/>
        <a:ext cx="1785937" cy="2534681"/>
      </dsp:txXfrm>
    </dsp:sp>
    <dsp:sp modelId="{1F6EAA0A-A04A-41BF-963E-BBC5D339F126}">
      <dsp:nvSpPr>
        <dsp:cNvPr id="0" name=""/>
        <dsp:cNvSpPr/>
      </dsp:nvSpPr>
      <dsp:spPr>
        <a:xfrm>
          <a:off x="7411640" y="348661"/>
          <a:ext cx="1678781" cy="2110122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B07FA-5E99-4470-AA77-60B8566C7C59}">
      <dsp:nvSpPr>
        <dsp:cNvPr id="0" name=""/>
        <dsp:cNvSpPr/>
      </dsp:nvSpPr>
      <dsp:spPr>
        <a:xfrm>
          <a:off x="365759" y="4657905"/>
          <a:ext cx="8412480" cy="171033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C380F-13CF-43CE-A994-12F3A9A705DC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F5FC-B428-406D-B563-F9EDD201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3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BE9D-BCBA-445F-A69A-E7CA0EBD3A5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6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9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677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14.01.2023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02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14.01.2023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804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90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14.01.2023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4386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9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14.01.2023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1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2068409" cy="1800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764704"/>
            <a:ext cx="8568952" cy="2234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"Формирование профессиональной      компетентности педагогов в условиях   функционирования центра «Точка роста»: проблемы и решение" </a:t>
            </a:r>
            <a:endParaRPr lang="ru-RU" sz="2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Рисунок 8" descr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3356991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точка роста\фото_Точки роста\IMG_20220901_11342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2" y="332656"/>
            <a:ext cx="9091478" cy="41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7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Повышение квалификации педагогов</a:t>
            </a:r>
            <a:endParaRPr lang="ru-RU" sz="32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34271"/>
              </p:ext>
            </p:extLst>
          </p:nvPr>
        </p:nvGraphicFramePr>
        <p:xfrm>
          <a:off x="107504" y="1124744"/>
          <a:ext cx="8712967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819592"/>
                <a:gridCol w="2544238"/>
                <a:gridCol w="1863951"/>
                <a:gridCol w="1742593"/>
                <a:gridCol w="1742593"/>
              </a:tblGrid>
              <a:tr h="935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 повышения квалификации, количество часов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выдачи удостоверения о повышении квалификации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организации, реализующей программу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слушателей программы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ОО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современного учебного оборудования в центре образования естественнонаучной и технологической направленностей «Точка роста»,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 ч.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№230000015181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12.05.2022 по 09.06.2022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333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Федеральное государственное автономное образовательное учреждение дополнительного профессионального образования «Академия реализации государственной политики и профессионального развития работников образования Министерства просвещения Российской Федерации»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-1333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Москва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Амерханова А.И.</a:t>
                      </a:r>
                      <a:endParaRPr kumimoji="0" lang="ru-RU" sz="1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0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934238"/>
              </p:ext>
            </p:extLst>
          </p:nvPr>
        </p:nvGraphicFramePr>
        <p:xfrm>
          <a:off x="107504" y="116632"/>
          <a:ext cx="89289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3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497582"/>
              </p:ext>
            </p:extLst>
          </p:nvPr>
        </p:nvGraphicFramePr>
        <p:xfrm>
          <a:off x="457200" y="1481138"/>
          <a:ext cx="8507288" cy="518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Проблемы. Пути решения.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1330"/>
            <a:ext cx="9036496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«Принцип фейерверка»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Раскрой себя!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Все педагоги – звезды: близкие и далекие, большие и маленькие, одинаково красивые. Каждая звездочка выбирает свой путь полета: у одних он длинный, а у других…. Главное – желание сиять!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1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«Принцип весов»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Найди себя! Твой выбор – твои возможности!  Нет прописных истин, они рождаются в споре. Вокруг бушует ураган социальных противоречий. Важно быть самостоятельным в мире.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1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«Принцип рейтинга»: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Побеждай! Пробуй! Планируй!   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288" y="4791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schemeClr val="accent6"/>
                </a:solidFill>
                <a:effectLst/>
                <a:latin typeface="Calibri"/>
                <a:ea typeface="+mn-ea"/>
                <a:cs typeface="+mn-cs"/>
              </a:rPr>
              <a:t>Принцип профессиональной успешности педагогической деятельности </a:t>
            </a:r>
          </a:p>
        </p:txBody>
      </p:sp>
      <p:pic>
        <p:nvPicPr>
          <p:cNvPr id="4" name="Picture 14" descr="http://playcast.ru/uploads/2014/12/28/11315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304256" cy="24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img0.liveinternet.ru/images/attach/c/3/122/377/122377604_scales__27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039324"/>
            <a:ext cx="1459624" cy="18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4000" cy="2132855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Центр образования естественно — научной и технологической направленностей «Точка роста» на базе   ТМК ОУ «Диксонская средняя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школа»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открыт 1 сентября 2022 г. в рамках федерального проекта «Современная школа» национального проекта «Образование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».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 </a:t>
            </a:r>
            <a:endParaRPr lang="ru-RU" sz="16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Центр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«Точка роста» является частью образовательной среды ТМК ОУ «Диксонская средняя школа», на базе которой осуществляется: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109728" indent="0" algn="just">
              <a:buNone/>
            </a:pPr>
            <a:endParaRPr lang="ru-RU" sz="4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3720078"/>
              </p:ext>
            </p:extLst>
          </p:nvPr>
        </p:nvGraphicFramePr>
        <p:xfrm>
          <a:off x="539552" y="1484784"/>
          <a:ext cx="860444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33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1082867"/>
              </p:ext>
            </p:extLst>
          </p:nvPr>
        </p:nvGraphicFramePr>
        <p:xfrm>
          <a:off x="251520" y="260648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62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39544235"/>
              </p:ext>
            </p:extLst>
          </p:nvPr>
        </p:nvGraphicFramePr>
        <p:xfrm>
          <a:off x="0" y="188640"/>
          <a:ext cx="91440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55172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D3C4A"/>
                </a:solidFill>
              </a:rPr>
              <a:t>Ноутбуки- 10шт+3 шт, МФУ- 4 шт</a:t>
            </a:r>
          </a:p>
        </p:txBody>
      </p:sp>
    </p:spTree>
    <p:extLst>
      <p:ext uri="{BB962C8B-B14F-4D97-AF65-F5344CB8AC3E}">
        <p14:creationId xmlns:p14="http://schemas.microsoft.com/office/powerpoint/2010/main" val="19202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точка роста\фото_Точки роста\IMG_20220901_11290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97" y="863774"/>
            <a:ext cx="9060803" cy="47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896669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Открытие центра «Точка Роста» – 01.09.2022г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7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93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9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очка роста\фото_Точки роста\IMG_20220901_11304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2" y="620688"/>
            <a:ext cx="91278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точка роста\фото_Точки роста\IMG_20220901_1134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94" y="404664"/>
            <a:ext cx="9254318" cy="50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8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очка роста\фото_Точки роста\IMG_20220901_11344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334" y="692696"/>
            <a:ext cx="92170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21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405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квалификации педагогов</vt:lpstr>
      <vt:lpstr>Презентация PowerPoint</vt:lpstr>
      <vt:lpstr>Проблемы. Пути решения.</vt:lpstr>
      <vt:lpstr>Принцип профессиональной успешности педагогической деятельности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Direktor</dc:creator>
  <cp:lastModifiedBy>Роберт</cp:lastModifiedBy>
  <cp:revision>2</cp:revision>
  <dcterms:created xsi:type="dcterms:W3CDTF">2023-01-13T03:31:36Z</dcterms:created>
  <dcterms:modified xsi:type="dcterms:W3CDTF">2023-01-14T02:01:26Z</dcterms:modified>
</cp:coreProperties>
</file>