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8" r:id="rId3"/>
    <p:sldId id="263" r:id="rId4"/>
    <p:sldId id="264" r:id="rId5"/>
    <p:sldId id="266" r:id="rId6"/>
    <p:sldId id="267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75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19F1-81EA-47F6-BBE1-6A41CE56876C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3415A1-88CA-43D2-9141-640B70820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19F1-81EA-47F6-BBE1-6A41CE56876C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15A1-88CA-43D2-9141-640B70820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19F1-81EA-47F6-BBE1-6A41CE56876C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15A1-88CA-43D2-9141-640B70820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19F1-81EA-47F6-BBE1-6A41CE56876C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3415A1-88CA-43D2-9141-640B70820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19F1-81EA-47F6-BBE1-6A41CE56876C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15A1-88CA-43D2-9141-640B70820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19F1-81EA-47F6-BBE1-6A41CE56876C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15A1-88CA-43D2-9141-640B70820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19F1-81EA-47F6-BBE1-6A41CE56876C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3415A1-88CA-43D2-9141-640B70820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19F1-81EA-47F6-BBE1-6A41CE56876C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15A1-88CA-43D2-9141-640B70820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19F1-81EA-47F6-BBE1-6A41CE56876C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15A1-88CA-43D2-9141-640B70820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19F1-81EA-47F6-BBE1-6A41CE56876C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15A1-88CA-43D2-9141-640B70820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19F1-81EA-47F6-BBE1-6A41CE56876C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15A1-88CA-43D2-9141-640B70820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7019F1-81EA-47F6-BBE1-6A41CE56876C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3415A1-88CA-43D2-9141-640B70820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229200"/>
            <a:ext cx="7882136" cy="862335"/>
          </a:xfrm>
        </p:spPr>
        <p:txBody>
          <a:bodyPr>
            <a:normAutofit fontScale="90000"/>
          </a:bodyPr>
          <a:lstStyle/>
          <a:p>
            <a:pPr lvl="0" algn="r">
              <a:spcBef>
                <a:spcPct val="20000"/>
              </a:spcBef>
            </a:pPr>
            <a:r>
              <a:rPr lang="ru-RU" sz="2000" b="1" cap="none" dirty="0" smtClean="0"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  <a:t>Подготовил учитель биологии и химии </a:t>
            </a:r>
            <a:br>
              <a:rPr lang="ru-RU" sz="2000" b="1" cap="none" dirty="0" smtClean="0"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b="1" cap="none" dirty="0" smtClean="0"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  <a:t>ТМКОУ «</a:t>
            </a:r>
            <a:r>
              <a:rPr lang="ru-RU" sz="2000" b="1" cap="none" dirty="0" err="1" smtClean="0"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  <a:t>Диксонская</a:t>
            </a:r>
            <a:r>
              <a:rPr lang="ru-RU" sz="2000" b="1" cap="none" dirty="0" smtClean="0"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  <a:t> СОШ»</a:t>
            </a:r>
            <a:br>
              <a:rPr lang="ru-RU" sz="2000" b="1" cap="none" dirty="0" smtClean="0"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b="1" cap="none" dirty="0" err="1" smtClean="0"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  <a:t>Амерханова</a:t>
            </a:r>
            <a:r>
              <a:rPr lang="ru-RU" sz="2000" b="1" cap="none" dirty="0" smtClean="0"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  <a:t> А.И.</a:t>
            </a:r>
            <a:r>
              <a:rPr lang="ru-RU" sz="2000" b="1" cap="none" dirty="0"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8011616" cy="936104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Диагностика человека в профессии врача </a:t>
            </a:r>
            <a:br>
              <a:rPr lang="ru-RU" sz="3200" b="1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</a:b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365"/>
            <a:ext cx="4896544" cy="326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0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72518" cy="1143000"/>
          </a:xfrm>
          <a:effectLst>
            <a:glow rad="228600">
              <a:srgbClr val="7030A0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Самая гуманная профессия 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в  мире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1676400"/>
            <a:ext cx="4800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«Профессия  врача – подвиг. Она требует самоотверженности, чистоты духа  и чистоты помыслов».</a:t>
            </a: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Антон Павлович    Чехов</a:t>
            </a:r>
          </a:p>
        </p:txBody>
      </p:sp>
      <p:pic>
        <p:nvPicPr>
          <p:cNvPr id="1026" name="Picture 2" descr="C:\Users\Dim\Desktop\Медики\Врач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6654"/>
            <a:ext cx="2814638" cy="2658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Dim\Desktop\Медики\Врач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304800"/>
            <a:ext cx="3810000" cy="533400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Dim\Desktop\Медики\Врач-16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5960"/>
            <a:ext cx="5046506" cy="5181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7544" y="1124744"/>
            <a:ext cx="29523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Профессия врача относится к классу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эвристических.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Она предполагает профессиональную деятельность, которая связана с анализом, исследованиями и испытаниями, контролем и планированием, управлением другими людьми. Она требует высокой эрудиции, оригинальности мышления, стремления к развитию и постоянному обучению.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m\Desktop\Медики\Врач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475252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38800" y="2667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Здравствуйте, доктор!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1000" y="1111394"/>
            <a:ext cx="318288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Современный врач – это специалист с высшим медицинским образованием, который занимается диагностикой, лечением больных и профилактикой болезней.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09600"/>
            <a:ext cx="7579568" cy="123522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Что такое медицинская диагностика 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4114800"/>
            <a:ext cx="4114800" cy="2362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  <p:pic>
        <p:nvPicPr>
          <p:cNvPr id="21506" name="Picture 2" descr="C:\Users\Dim\Desktop\Медики\Врач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9560"/>
            <a:ext cx="4571552" cy="439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27584" y="2276872"/>
            <a:ext cx="2376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процесс установления диагноза, то есть заключения о сущности болезни и состоянии пациента, выраженное в принятой медицинской терминологии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24056" cy="89492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Виды медицинских диагностик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0504"/>
            <a:ext cx="2802921" cy="216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72295"/>
            <a:ext cx="2665739" cy="200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0" y="4077072"/>
            <a:ext cx="3691022" cy="246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37422"/>
            <a:ext cx="2808312" cy="203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66002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медицинских диагностик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44475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35841"/>
            <a:ext cx="269404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478900" cy="223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2352"/>
            <a:ext cx="3528392" cy="235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167844" cy="21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5240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Учебная диагностика с использованием Цифровой лаборатории ЦО « 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26378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143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Подготовил учитель биологии и химии  ТМКОУ «Диксонская СОШ» Амерханова А.И. </vt:lpstr>
      <vt:lpstr>Самая гуманная профессия   в  мире</vt:lpstr>
      <vt:lpstr>Презентация PowerPoint</vt:lpstr>
      <vt:lpstr>Презентация PowerPoint</vt:lpstr>
      <vt:lpstr>Что такое медицинская диагностика ?</vt:lpstr>
      <vt:lpstr>Виды медицинских диагностик</vt:lpstr>
      <vt:lpstr>Виды медицинских диагностик</vt:lpstr>
      <vt:lpstr>Учебная диагностика с использованием Цифровой лаборатории ЦО « Точка Роста»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GALS</dc:creator>
  <cp:lastModifiedBy>Роберт</cp:lastModifiedBy>
  <cp:revision>13</cp:revision>
  <dcterms:created xsi:type="dcterms:W3CDTF">2016-11-29T06:05:16Z</dcterms:created>
  <dcterms:modified xsi:type="dcterms:W3CDTF">2023-09-26T01:46:08Z</dcterms:modified>
</cp:coreProperties>
</file>