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9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1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6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8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5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6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5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6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8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89EE-6C0B-4B30-96C2-483671B70C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1D44-B082-49D2-82A9-AA6478C5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микробиология? Как выглядит человеческое тело под микроскопом?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953" y="1589683"/>
            <a:ext cx="6445391" cy="457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8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устроен микроскоп 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844651" cy="44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мы состоим 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1628800"/>
            <a:ext cx="77768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0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Волосы.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53" y="1412776"/>
            <a:ext cx="816349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10989840"/>
            <a:ext cx="7772364" cy="1036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8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Ноготь человека.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867" y="1231037"/>
            <a:ext cx="7523573" cy="486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Слюна человека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31" y="1412776"/>
            <a:ext cx="818490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7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Слизистая ротовой полости человека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Зубной налет . Кариес.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50" y="1905000"/>
            <a:ext cx="7275957" cy="39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5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Готовые микропрепараты.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75" y="1143000"/>
            <a:ext cx="64436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7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Что такое микробиология? Как выглядит человеческое тело под микроскопом? </vt:lpstr>
      <vt:lpstr>Как устроен микроскоп ?</vt:lpstr>
      <vt:lpstr>Из чего мы состоим ?</vt:lpstr>
      <vt:lpstr>Волосы.</vt:lpstr>
      <vt:lpstr>Ноготь человека.</vt:lpstr>
      <vt:lpstr>Слюна человека</vt:lpstr>
      <vt:lpstr>Слизистая ротовой полости человека</vt:lpstr>
      <vt:lpstr>Зубной налет . Кариес.</vt:lpstr>
      <vt:lpstr>Готовые микропрепараты.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микробиология? </dc:title>
  <dc:creator>БиоХим</dc:creator>
  <cp:lastModifiedBy>Роберт</cp:lastModifiedBy>
  <cp:revision>8</cp:revision>
  <dcterms:created xsi:type="dcterms:W3CDTF">2023-12-15T08:39:41Z</dcterms:created>
  <dcterms:modified xsi:type="dcterms:W3CDTF">2023-12-21T01:12:59Z</dcterms:modified>
</cp:coreProperties>
</file>