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0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EF1D94-67A6-2AFD-ED9C-392D20E08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F2E14B-2EF2-9C48-CF33-AEA02928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558252-4D6F-2704-5734-0B5D4F96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F81072-EDC6-C56D-1D93-70268FE7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D96211-BEC9-5BBA-6E68-04375E68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5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9F85A-19E9-BC7F-722B-45C36045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B0F4B5-2685-A134-676C-0EACED6C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BE9BCB-8823-E5C5-4984-CD428283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5EF6C6-4348-ECDA-E224-170C0F06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E1439F-C5F7-22D6-483C-AC2EDEE3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7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29D6408-BD3F-CD64-A3A6-C58D56E83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80A957-3D26-7581-4FA1-F7C0C8AA4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35533B-6262-AEE0-02FD-9DE90CB1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0CE74A-475B-BC33-5BEF-29E7B1F7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4A581E-1150-C5DE-0DE4-580D2BB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2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5117D-37ED-96C5-4794-26CFEF4A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CF51C0-EB99-5A5E-8019-8E6F1FEBA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F4F60A-429E-0373-28E5-E47552CD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882C51-6315-76DE-E04B-692C5AD7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86C633-2BDE-F345-9EB1-1B0334B9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6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56D3A-97BF-EC3F-A9A4-76D5803C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683D32-C6D7-AD4A-1CE5-EB9E2BE1D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281739-BB23-13E6-7E75-FD2F8C43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650E71-8EC4-9364-A786-F489B9F0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983A53-9D24-63B5-65D3-0763B515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5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7D08A-6ED1-3247-39A7-692D0284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11AD7E-13EF-9B94-F0E2-9D25ECFC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F2408B-B5BD-6706-FDEF-CFCC2BB8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30215A-55BE-93C7-4DC2-0EAA5334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448BF2-6279-E87E-67D5-58191B68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E81F58-4DBB-AB9D-1798-A7A974B8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CA4364-A07A-6036-078C-D62FA4FE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518C68-3806-6A6F-2975-8DBF0545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761CDA-7653-D466-8B65-402CF20D4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D6A216A-8CA7-7F4B-56F0-D89C6F024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98BF0A-CC95-C185-DD4E-E33502345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E3DC4D2-5257-AE65-D753-F77E1973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116776B-4596-8291-172F-FE387933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1CF146-CD5B-5D74-54C6-5154C510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5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3C5312-2575-1AFA-2296-259CD658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37D502-1E2A-1E23-6AFB-7BBC58FB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8DC193-89D9-3DFA-8693-F14B57BC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CB77D3-CDC1-8496-6B06-3BDFBA27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5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425127A-1E97-BD48-4DBB-A2F7235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83AA6B-F32F-F3B5-31C2-7343007E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B98BF2-DF99-9AED-6C74-A97917CA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E70F4-6779-AACA-EBD9-5B70CC4E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7AF158-9C9C-FB3D-111E-69D1EFE1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CC6E7A-0A69-E5F5-A7AD-4B74FA5DF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A0837B-F04E-B73B-9F7D-1959C1A7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B858EF-E41F-C7C4-0A57-AA0EB971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B6B417-BC09-78C8-AD51-491EB2B0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5D47A-F546-C162-0E94-41401060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D77209-7D39-AC11-A351-6AA924F14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BAA656-5EAC-9AB0-D590-456A6A8EA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75AB77-561B-86D8-8A86-4DEF60BC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316793-BCD7-AEFA-2D88-460BDD20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76E427-41C7-2231-0678-147451AE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259039-4E98-7378-D2DC-B27DE98E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7605F4-487E-8F0B-A938-DBA3C653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39EF76-6167-EF8D-AD9F-0611F5674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A7F2-7620-41DB-91E1-8546BC2D6FB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DA2DF3-8243-C5A0-D298-B5EE12E5F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24D187-AA85-B95A-A4D9-BE6A19307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0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837751-6E1A-9963-3749-414F43C5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38" y="2529191"/>
            <a:ext cx="9470011" cy="235409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+mn-lt"/>
              </a:rPr>
              <a:t>Анализ работы центра 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образования  </a:t>
            </a:r>
            <a:r>
              <a:rPr lang="ru-RU" sz="4400" b="1" dirty="0" smtClean="0">
                <a:solidFill>
                  <a:srgbClr val="00B050"/>
                </a:solidFill>
                <a:latin typeface="+mn-lt"/>
              </a:rPr>
              <a:t>«Точка </a:t>
            </a:r>
            <a:r>
              <a:rPr lang="ru-RU" sz="4400" b="1" dirty="0">
                <a:solidFill>
                  <a:srgbClr val="00B050"/>
                </a:solidFill>
                <a:latin typeface="+mn-lt"/>
              </a:rPr>
              <a:t>Роста» 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в кабинете биологии и химии </a:t>
            </a:r>
            <a:br>
              <a:rPr lang="ru-RU" sz="4400" dirty="0" smtClean="0">
                <a:solidFill>
                  <a:srgbClr val="0070C0"/>
                </a:solidFill>
                <a:latin typeface="+mn-lt"/>
              </a:rPr>
            </a:br>
            <a:r>
              <a:rPr lang="ru-RU" sz="4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            ТМК ОУ «</a:t>
            </a:r>
            <a:r>
              <a:rPr lang="ru-RU" sz="4400" dirty="0" err="1" smtClean="0">
                <a:solidFill>
                  <a:srgbClr val="0070C0"/>
                </a:solidFill>
                <a:latin typeface="+mn-lt"/>
              </a:rPr>
              <a:t>Диксонская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 СШ»</a:t>
            </a:r>
            <a:endParaRPr lang="ru-RU" sz="4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2E319E-75B0-EF19-364F-C87A499B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7174" y="5029200"/>
            <a:ext cx="6960276" cy="106045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Подготовил учитель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биологии, химии, географии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Амерханова</a:t>
            </a:r>
            <a:r>
              <a:rPr lang="ru-RU" dirty="0">
                <a:solidFill>
                  <a:srgbClr val="002060"/>
                </a:solidFill>
              </a:rPr>
              <a:t> А.И.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446" y="323001"/>
            <a:ext cx="3219855" cy="217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868" y="365125"/>
            <a:ext cx="10098932" cy="11232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3192" y="1825625"/>
            <a:ext cx="4716204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Цифровая  лаборатория используется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в проектно-исследовательской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деятельности.</a:t>
            </a:r>
          </a:p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 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В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 НПК «Золотое Перо» на школьном и муниципальном уровнях была представлена работа по теме </a:t>
            </a:r>
            <a:r>
              <a:rPr lang="ru-RU" b="1" dirty="0" smtClean="0">
                <a:solidFill>
                  <a:srgbClr val="FF0000"/>
                </a:solidFill>
                <a:latin typeface="Roboto"/>
              </a:rPr>
              <a:t>«Исследование биоэлектрической активности коры головного мозга. Электроэнцефалография с использованием датчика ЭЭГ»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642" y="1700241"/>
            <a:ext cx="2902981" cy="217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847" y="4001165"/>
            <a:ext cx="3079795" cy="230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026" y="1700241"/>
            <a:ext cx="3037631" cy="21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7939" y="4001165"/>
            <a:ext cx="2816684" cy="230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322" y="365126"/>
            <a:ext cx="10079477" cy="11037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9847" y="1789889"/>
            <a:ext cx="4027252" cy="438707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ЦО « Точка Роста» </a:t>
            </a:r>
            <a:r>
              <a:rPr lang="ru-RU" dirty="0" smtClean="0"/>
              <a:t>дети </a:t>
            </a:r>
            <a:r>
              <a:rPr lang="ru-RU" dirty="0"/>
              <a:t>учатся общаться, работать в группах, совершенствуют коммуникативные навыки, строят продуктивное сотрудничество со сверстниками и взрослыми.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762" y="1379408"/>
            <a:ext cx="4178970" cy="313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356" y="3745149"/>
            <a:ext cx="3138318" cy="235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928" y="1379407"/>
            <a:ext cx="2334637" cy="20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204" y="20948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Результаты работы в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00000">
            <a:off x="1816710" y="1863182"/>
            <a:ext cx="3215790" cy="409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655" y="1978199"/>
            <a:ext cx="3511686" cy="42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4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872" y="365125"/>
            <a:ext cx="9991928" cy="12302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работы в ЦО «Точка Роста»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54313"/>
              </p:ext>
            </p:extLst>
          </p:nvPr>
        </p:nvGraphicFramePr>
        <p:xfrm>
          <a:off x="655596" y="76200"/>
          <a:ext cx="4586802" cy="662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Acrobat Document" r:id="rId3" imgW="3429000" imgH="4952684" progId="Acrobat.Document.11">
                  <p:embed/>
                </p:oleObj>
              </mc:Choice>
              <mc:Fallback>
                <p:oleObj name="Acrobat Document" r:id="rId3" imgW="3429000" imgH="49526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596" y="76200"/>
                        <a:ext cx="4586802" cy="662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41080"/>
              </p:ext>
            </p:extLst>
          </p:nvPr>
        </p:nvGraphicFramePr>
        <p:xfrm>
          <a:off x="7270614" y="-149710"/>
          <a:ext cx="4749936" cy="686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Acrobat Document" r:id="rId5" imgW="3429000" imgH="4952684" progId="Acrobat.Document.11">
                  <p:embed/>
                </p:oleObj>
              </mc:Choice>
              <mc:Fallback>
                <p:oleObj name="Acrobat Document" r:id="rId5" imgW="3429000" imgH="49526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0614" y="-149710"/>
                        <a:ext cx="4749936" cy="686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3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420" y="365125"/>
            <a:ext cx="9904379" cy="72437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Заключение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6579" y="1391055"/>
            <a:ext cx="5183221" cy="47859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ЦО «Точка Роста»  </a:t>
            </a:r>
            <a:r>
              <a:rPr lang="ru-RU" sz="2400" b="1" dirty="0" smtClean="0">
                <a:solidFill>
                  <a:srgbClr val="FF0000"/>
                </a:solidFill>
              </a:rPr>
              <a:t>активно </a:t>
            </a:r>
            <a:r>
              <a:rPr lang="ru-RU" sz="2400" dirty="0" smtClean="0"/>
              <a:t>задействован в учебном процессе и во внеурочной деятельности </a:t>
            </a:r>
            <a:r>
              <a:rPr lang="ru-RU" sz="2400" dirty="0" smtClean="0">
                <a:solidFill>
                  <a:prstClr val="black"/>
                </a:solidFill>
              </a:rPr>
              <a:t>в </a:t>
            </a:r>
            <a:r>
              <a:rPr lang="ru-RU" sz="2400" dirty="0">
                <a:solidFill>
                  <a:prstClr val="black"/>
                </a:solidFill>
              </a:rPr>
              <a:t>кабинете </a:t>
            </a:r>
            <a:r>
              <a:rPr lang="ru-RU" sz="2400" dirty="0" smtClean="0">
                <a:solidFill>
                  <a:prstClr val="black"/>
                </a:solidFill>
              </a:rPr>
              <a:t>биологии. </a:t>
            </a:r>
            <a:endParaRPr lang="ru-RU" sz="2400" dirty="0" smtClean="0"/>
          </a:p>
          <a:p>
            <a:r>
              <a:rPr lang="ru-RU" sz="2400" dirty="0" smtClean="0"/>
              <a:t>У обучающихся формируются учебно-познавательные, социально- трудовые, информационно-коммуникативные и другие виды ключевых  компетенций.</a:t>
            </a:r>
          </a:p>
          <a:p>
            <a:r>
              <a:rPr lang="ru-RU" sz="2400" dirty="0" smtClean="0"/>
              <a:t>Формируется креативность, пространственное и стратегическое мышление.</a:t>
            </a:r>
          </a:p>
          <a:p>
            <a:r>
              <a:rPr lang="ru-RU" sz="2400" dirty="0" smtClean="0"/>
              <a:t>Формирование успешной личности.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7609" y="1342418"/>
            <a:ext cx="5196191" cy="48345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«Точка Роста»- </a:t>
            </a:r>
            <a:r>
              <a:rPr lang="ru-RU" b="1" dirty="0" smtClean="0">
                <a:solidFill>
                  <a:srgbClr val="00B050"/>
                </a:solidFill>
              </a:rPr>
              <a:t>бесценный ресурс формирования современных цифровых компетенций 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294" y="2990890"/>
            <a:ext cx="3579778" cy="309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0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392" y="1520647"/>
            <a:ext cx="5789672" cy="451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8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12A36-F239-ACE6-3AFC-D1BBFEA7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9" y="365125"/>
            <a:ext cx="10517221" cy="161931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A42322-CC12-86B7-4EA9-BABEC4579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706" y="2402731"/>
            <a:ext cx="9661187" cy="377423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овершенствование </a:t>
            </a:r>
            <a:r>
              <a:rPr lang="ru-RU" dirty="0"/>
              <a:t>условий для повышения качества образования, </a:t>
            </a:r>
            <a:r>
              <a:rPr lang="ru-RU" dirty="0" smtClean="0"/>
              <a:t>расширение </a:t>
            </a:r>
            <a:r>
              <a:rPr lang="ru-RU" dirty="0"/>
              <a:t>возможностей обучающихся в освоении учебных предметов естественно -научной </a:t>
            </a:r>
            <a:r>
              <a:rPr lang="ru-RU" dirty="0" smtClean="0"/>
              <a:t> направленности, </a:t>
            </a:r>
            <a:r>
              <a:rPr lang="ru-RU" dirty="0"/>
              <a:t>программ дополнительного образования </a:t>
            </a:r>
            <a:r>
              <a:rPr lang="ru-RU" dirty="0" smtClean="0"/>
              <a:t>естественно- научной направленности, практической </a:t>
            </a:r>
            <a:r>
              <a:rPr lang="ru-RU" dirty="0"/>
              <a:t>отработки учебного материала по учебным предметам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Химия», «Биология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7153" y="33252"/>
            <a:ext cx="2168762" cy="195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494" y="365126"/>
            <a:ext cx="10371306" cy="104538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665" y="1517516"/>
            <a:ext cx="10663136" cy="47762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реализация </a:t>
            </a:r>
            <a:r>
              <a:rPr lang="ru-RU" dirty="0" smtClean="0"/>
              <a:t>общеобразовательных </a:t>
            </a:r>
            <a:r>
              <a:rPr lang="ru-RU" dirty="0"/>
              <a:t>программ по учебным предметам естественно-научной </a:t>
            </a:r>
            <a:r>
              <a:rPr lang="ru-RU" dirty="0" smtClean="0"/>
              <a:t> направленности, </a:t>
            </a:r>
            <a:r>
              <a:rPr lang="ru-RU" dirty="0"/>
              <a:t>в том числе в рамках внеурочной деятельности </a:t>
            </a:r>
            <a:r>
              <a:rPr lang="ru-RU" dirty="0" smtClean="0"/>
              <a:t>обучающихся.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2. разработка и реализация </a:t>
            </a:r>
            <a:r>
              <a:rPr lang="ru-RU" dirty="0" smtClean="0"/>
              <a:t> </a:t>
            </a:r>
            <a:r>
              <a:rPr lang="ru-RU" dirty="0"/>
              <a:t>дополнительных общеобразовательных программ естественно - научной </a:t>
            </a:r>
            <a:r>
              <a:rPr lang="ru-RU" dirty="0" smtClean="0"/>
              <a:t>направленности.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3. вовлечение обучающихся и педагогических работников в проектную </a:t>
            </a:r>
            <a:r>
              <a:rPr lang="ru-RU" dirty="0" smtClean="0"/>
              <a:t>деятельность.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4. </a:t>
            </a:r>
            <a:r>
              <a:rPr lang="ru-RU" dirty="0" smtClean="0"/>
              <a:t> </a:t>
            </a:r>
            <a:r>
              <a:rPr lang="ru-RU" dirty="0"/>
              <a:t>повышение профессионального мастерства </a:t>
            </a:r>
            <a:r>
              <a:rPr lang="ru-RU" dirty="0" smtClean="0"/>
              <a:t>учителя биологии и химии, работающего в  ЦО ЕНН «Точка Роста».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339" y="194519"/>
            <a:ext cx="1284084" cy="12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860" y="365125"/>
            <a:ext cx="10312940" cy="105511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Кабинет биологии и химии.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0119" y="1595336"/>
            <a:ext cx="5309681" cy="45816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/>
              <a:t>Кабинет оснащен новой удобной мебелью, современным </a:t>
            </a:r>
            <a:r>
              <a:rPr lang="ru-RU" dirty="0" smtClean="0"/>
              <a:t>цифровым оборудованием, логотипом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8970" y="1575881"/>
            <a:ext cx="5244830" cy="460108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>
                <a:solidFill>
                  <a:prstClr val="black"/>
                </a:solidFill>
              </a:rPr>
              <a:t>В 2022-23 </a:t>
            </a:r>
            <a:r>
              <a:rPr lang="ru-RU" dirty="0" smtClean="0">
                <a:solidFill>
                  <a:prstClr val="black"/>
                </a:solidFill>
              </a:rPr>
              <a:t>учебном году</a:t>
            </a: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в ЦО </a:t>
            </a:r>
            <a:r>
              <a:rPr lang="ru-RU" dirty="0">
                <a:solidFill>
                  <a:prstClr val="black"/>
                </a:solidFill>
              </a:rPr>
              <a:t>«Точка роста» функционировали </a:t>
            </a:r>
            <a:r>
              <a:rPr lang="ru-RU" dirty="0" smtClean="0">
                <a:solidFill>
                  <a:prstClr val="black"/>
                </a:solidFill>
              </a:rPr>
              <a:t>объединения: 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1. </a:t>
            </a:r>
            <a:r>
              <a:rPr lang="ru-RU" dirty="0" smtClean="0">
                <a:solidFill>
                  <a:prstClr val="black"/>
                </a:solidFill>
              </a:rPr>
              <a:t>«Практическая биология» </a:t>
            </a: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</a:rPr>
              <a:t>5-9 </a:t>
            </a:r>
            <a:r>
              <a:rPr lang="ru-RU" dirty="0">
                <a:solidFill>
                  <a:prstClr val="black"/>
                </a:solidFill>
              </a:rPr>
              <a:t>класс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«Индивидуальный Проект по биологии» -  10-11 </a:t>
            </a:r>
            <a:r>
              <a:rPr lang="ru-RU" dirty="0">
                <a:solidFill>
                  <a:prstClr val="black"/>
                </a:solidFill>
              </a:rPr>
              <a:t>классы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«Я- исследователь» </a:t>
            </a: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</a:rPr>
              <a:t>9 </a:t>
            </a:r>
            <a:r>
              <a:rPr lang="ru-RU" dirty="0">
                <a:solidFill>
                  <a:prstClr val="black"/>
                </a:solidFill>
              </a:rPr>
              <a:t>класс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065" y="3528044"/>
            <a:ext cx="3463046" cy="252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7854" y="168932"/>
            <a:ext cx="1573855" cy="157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9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КПК по «Точке Роста»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523" y="1803929"/>
            <a:ext cx="5107022" cy="44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7129" y="184825"/>
            <a:ext cx="1883960" cy="163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4672" y="1536970"/>
            <a:ext cx="4396902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/>
                <a:ea typeface="Times New Roman"/>
              </a:rPr>
              <a:t>С 9.05- 9.06.2022 г. мною были пройдены курсы повышения квалификации  </a:t>
            </a:r>
            <a:r>
              <a:rPr lang="ru-RU" dirty="0">
                <a:latin typeface="Arial"/>
                <a:ea typeface="Times New Roman"/>
              </a:rPr>
              <a:t>при </a:t>
            </a:r>
            <a:r>
              <a:rPr lang="ru-RU" dirty="0" smtClean="0">
                <a:latin typeface="Arial"/>
                <a:ea typeface="Times New Roman"/>
              </a:rPr>
              <a:t>ФГАОУ ДОП </a:t>
            </a:r>
            <a:r>
              <a:rPr lang="ru-RU" dirty="0">
                <a:latin typeface="Arial"/>
                <a:ea typeface="Times New Roman"/>
              </a:rPr>
              <a:t>«Академия реализации государственной политики и профессионального развития работников образования Министерства просвещения Российской </a:t>
            </a:r>
            <a:r>
              <a:rPr lang="ru-RU" dirty="0" smtClean="0">
                <a:latin typeface="Arial"/>
                <a:ea typeface="Times New Roman"/>
              </a:rPr>
              <a:t>Федерации» </a:t>
            </a:r>
          </a:p>
          <a:p>
            <a:r>
              <a:rPr lang="ru-RU" dirty="0" smtClean="0">
                <a:latin typeface="Arial"/>
                <a:ea typeface="Times New Roman"/>
              </a:rPr>
              <a:t>г. Москва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Times New Roman"/>
              </a:rPr>
              <a:t>«Использование 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современного учебного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Times New Roman"/>
              </a:rPr>
              <a:t>оборудования 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в ЦО естественнонаучной и технологической направленностей «Точка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Times New Roman"/>
              </a:rPr>
              <a:t>Роста»».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2" y="365125"/>
            <a:ext cx="10244847" cy="112320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</a:t>
            </a:r>
            <a:r>
              <a:rPr lang="ru-RU" b="1" dirty="0" smtClean="0">
                <a:solidFill>
                  <a:srgbClr val="00B050"/>
                </a:solidFill>
              </a:rPr>
              <a:t>ЦО «Точка Роста»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2042809"/>
            <a:ext cx="3908898" cy="413415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Цифровые лаборатории по  биологии, химии, экологии, </a:t>
            </a:r>
            <a:r>
              <a:rPr lang="ru-RU" dirty="0" smtClean="0"/>
              <a:t>физиологии</a:t>
            </a:r>
            <a:r>
              <a:rPr lang="ru-RU" dirty="0"/>
              <a:t>, 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: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ЦЛ «</a:t>
            </a:r>
            <a:r>
              <a:rPr lang="ru-RU" sz="2400" dirty="0" err="1">
                <a:solidFill>
                  <a:prstClr val="black"/>
                </a:solidFill>
                <a:latin typeface="Verdana"/>
              </a:rPr>
              <a:t>РобикЛаб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»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ЦЛ « </a:t>
            </a:r>
            <a:r>
              <a:rPr lang="en-US" sz="2400" dirty="0" err="1">
                <a:solidFill>
                  <a:prstClr val="black"/>
                </a:solidFill>
                <a:latin typeface="Verdana"/>
              </a:rPr>
              <a:t>DigiLab</a:t>
            </a:r>
            <a:r>
              <a:rPr lang="en-US" sz="24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- Радуга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200" dirty="0">
                <a:solidFill>
                  <a:prstClr val="black"/>
                </a:solidFill>
                <a:latin typeface="Verdana"/>
              </a:rPr>
              <a:t>Электронный микроскоп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«</a:t>
            </a:r>
            <a:r>
              <a:rPr lang="en-US" sz="2400" dirty="0" err="1">
                <a:solidFill>
                  <a:prstClr val="black"/>
                </a:solidFill>
                <a:latin typeface="Verdana"/>
              </a:rPr>
              <a:t>Levenhuk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»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400" dirty="0">
              <a:solidFill>
                <a:prstClr val="black"/>
              </a:solidFill>
              <a:latin typeface="Verdana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313" y="1546698"/>
            <a:ext cx="3259235" cy="251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251" y="4309353"/>
            <a:ext cx="2996297" cy="199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542" y="3744861"/>
            <a:ext cx="3141374" cy="23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505" y="1533076"/>
            <a:ext cx="2320440" cy="200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4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586" y="365125"/>
            <a:ext cx="10303213" cy="113293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481" y="2714017"/>
            <a:ext cx="4143984" cy="346294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/>
              <a:t>На уроках </a:t>
            </a:r>
            <a:r>
              <a:rPr lang="ru-RU" dirty="0" smtClean="0"/>
              <a:t> биологии</a:t>
            </a:r>
            <a:r>
              <a:rPr lang="ru-RU" dirty="0"/>
              <a:t>, химии </a:t>
            </a:r>
            <a:r>
              <a:rPr lang="ru-RU" dirty="0" smtClean="0"/>
              <a:t>и занятиях кружка активно используются ноутбуки</a:t>
            </a:r>
            <a:r>
              <a:rPr lang="ru-RU" dirty="0"/>
              <a:t>. </a:t>
            </a:r>
            <a:r>
              <a:rPr lang="ru-RU" dirty="0" smtClean="0"/>
              <a:t>Эффективно применяются химические </a:t>
            </a:r>
            <a:r>
              <a:rPr lang="ru-RU" dirty="0"/>
              <a:t>реактивы для проведения лабораторных работ.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538" y="1498060"/>
            <a:ext cx="6060462" cy="454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454" y="1361873"/>
            <a:ext cx="1546567" cy="133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2" y="365126"/>
            <a:ext cx="10244847" cy="9286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936" y="1507787"/>
            <a:ext cx="5126477" cy="46691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Благодаря цифровым датчикам, эксперименты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становится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более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информационными, насыщенными, наглядными и понятными ученикам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.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 </a:t>
            </a:r>
          </a:p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В ходе проведения экспериментов результаты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измерений отображаются на экране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в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виде графиков и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таблиц.</a:t>
            </a:r>
          </a:p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Возрастает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интерес к изучению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химии, биологии, физиологии, медицины, экологии, географии.</a:t>
            </a:r>
          </a:p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Такие занятия способствуют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формированию навыков исследовательской деятельности.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867" y="989183"/>
            <a:ext cx="3621316" cy="27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324" y="3705169"/>
            <a:ext cx="3477986" cy="26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324" y="1316649"/>
            <a:ext cx="1883827" cy="16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2" y="365125"/>
            <a:ext cx="10244847" cy="11232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39341"/>
            <a:ext cx="4677383" cy="43376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02124"/>
                </a:solidFill>
                <a:latin typeface="Google Sans"/>
              </a:rPr>
              <a:t>С целью показа инновационных 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форм и методов </a:t>
            </a:r>
            <a:r>
              <a:rPr lang="ru-RU" dirty="0" smtClean="0">
                <a:solidFill>
                  <a:srgbClr val="202124"/>
                </a:solidFill>
                <a:latin typeface="Google Sans"/>
              </a:rPr>
              <a:t>учебного процесса с использованием цифровых технологий, мною было проведено открытое занятие по биологии  на  тему: </a:t>
            </a:r>
            <a:r>
              <a:rPr lang="ru-RU" b="1" dirty="0" smtClean="0">
                <a:solidFill>
                  <a:srgbClr val="FF0000"/>
                </a:solidFill>
                <a:latin typeface="Google Sans"/>
              </a:rPr>
              <a:t>«Строение сердца. Электрокардиография»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219" y="1221458"/>
            <a:ext cx="3767272" cy="503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0680" y="4041807"/>
            <a:ext cx="2040681" cy="204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8770" y="1614791"/>
            <a:ext cx="2112592" cy="237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7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571</Words>
  <Application>Microsoft Office PowerPoint</Application>
  <PresentationFormat>Произвольный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Acrobat Document</vt:lpstr>
      <vt:lpstr>Анализ работы центра образования  «Точка Роста» в кабинете биологии и химии               ТМК ОУ «Диксонская СШ»</vt:lpstr>
      <vt:lpstr>Цель:</vt:lpstr>
      <vt:lpstr>Задачи:</vt:lpstr>
      <vt:lpstr>Кабинет биологии и химии.</vt:lpstr>
      <vt:lpstr>КПК по «Точке Роста»</vt:lpstr>
      <vt:lpstr> Эффективное использование оборудования ЦО «Точка Роста»</vt:lpstr>
      <vt:lpstr>Эффективное использование оборудования ЦО «Точка Роста»</vt:lpstr>
      <vt:lpstr>Эффективное использование оборудования ЦО «Точка Роста»</vt:lpstr>
      <vt:lpstr>Эффективное использование оборудования ЦО «Точка Роста»</vt:lpstr>
      <vt:lpstr>Эффективное использование оборудования ЦО «Точка Роста»</vt:lpstr>
      <vt:lpstr>Эффективное использование оборудования ЦО «Точка Роста»</vt:lpstr>
      <vt:lpstr>Результаты работы в ЦО «Точка Роста»</vt:lpstr>
      <vt:lpstr>Результаты работы в ЦО «Точка Роста»</vt:lpstr>
      <vt:lpstr>Заключение.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центра «Точка Роста» в кабинете биологии, химии, географии.</dc:title>
  <dc:creator>БиоХим</dc:creator>
  <cp:lastModifiedBy>Роберт</cp:lastModifiedBy>
  <cp:revision>30</cp:revision>
  <dcterms:created xsi:type="dcterms:W3CDTF">2023-05-12T07:32:52Z</dcterms:created>
  <dcterms:modified xsi:type="dcterms:W3CDTF">2023-06-16T01:11:57Z</dcterms:modified>
</cp:coreProperties>
</file>