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3"/>
  </p:notesMasterIdLst>
  <p:sldIdLst>
    <p:sldId id="256" r:id="rId3"/>
    <p:sldId id="275" r:id="rId4"/>
    <p:sldId id="273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9" r:id="rId13"/>
    <p:sldId id="267" r:id="rId14"/>
    <p:sldId id="270" r:id="rId15"/>
    <p:sldId id="271" r:id="rId16"/>
    <p:sldId id="274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834BC-3836-44A1-A006-CA83896D9D09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A226B-D38A-4F08-A1BC-6EAD70E32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7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шаблоны\дьщ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90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301" y="3929066"/>
            <a:ext cx="2974699" cy="2928934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301" y="3929066"/>
            <a:ext cx="2974699" cy="2928934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8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7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Цветущие растения нашего живого уголка природы «Ноев ковчег»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err="1" smtClean="0"/>
              <a:t>Маранта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460432" y="3276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7300" y="1104900"/>
            <a:ext cx="5410200" cy="5943600"/>
          </a:xfrm>
        </p:spPr>
      </p:pic>
    </p:spTree>
    <p:extLst>
      <p:ext uri="{BB962C8B-B14F-4D97-AF65-F5344CB8AC3E}">
        <p14:creationId xmlns:p14="http://schemas.microsoft.com/office/powerpoint/2010/main" val="33822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Олеандр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460432" y="3276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6792" y="1477808"/>
            <a:ext cx="539401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962" y="0"/>
            <a:ext cx="8229600" cy="850106"/>
          </a:xfrm>
        </p:spPr>
        <p:txBody>
          <a:bodyPr/>
          <a:lstStyle/>
          <a:p>
            <a:r>
              <a:rPr lang="ru-RU" dirty="0" err="1" smtClean="0"/>
              <a:t>Аглаонема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3276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8200" y="1447800"/>
            <a:ext cx="5791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80628"/>
            <a:ext cx="8928992" cy="792088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Зефирантес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3276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5873" y="160603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9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7634"/>
            <a:ext cx="8532440" cy="797110"/>
          </a:xfrm>
        </p:spPr>
        <p:txBody>
          <a:bodyPr>
            <a:normAutofit/>
          </a:bodyPr>
          <a:lstStyle/>
          <a:p>
            <a:r>
              <a:rPr lang="ru-RU" dirty="0" smtClean="0"/>
              <a:t>Петуния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60432" y="3276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2000" y="1752600"/>
            <a:ext cx="5181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400800" cy="1322816"/>
          </a:xfrm>
        </p:spPr>
        <p:txBody>
          <a:bodyPr>
            <a:normAutofit/>
          </a:bodyPr>
          <a:lstStyle/>
          <a:p>
            <a:r>
              <a:rPr lang="ru-RU" dirty="0" smtClean="0"/>
              <a:t>Гибискус </a:t>
            </a:r>
            <a:r>
              <a:rPr lang="ru-RU" sz="2800" dirty="0" smtClean="0"/>
              <a:t>(китайская роза)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3276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71600"/>
            <a:ext cx="731743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Руэллия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7299" y="1638302"/>
            <a:ext cx="5410202" cy="5029200"/>
          </a:xfrm>
        </p:spPr>
      </p:pic>
    </p:spTree>
    <p:extLst>
      <p:ext uri="{BB962C8B-B14F-4D97-AF65-F5344CB8AC3E}">
        <p14:creationId xmlns:p14="http://schemas.microsoft.com/office/powerpoint/2010/main" val="1482794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Ахименес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5240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9491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5240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9141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Космея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4436" y="1863164"/>
            <a:ext cx="5432690" cy="4525963"/>
          </a:xfrm>
        </p:spPr>
      </p:pic>
    </p:spTree>
    <p:extLst>
      <p:ext uri="{BB962C8B-B14F-4D97-AF65-F5344CB8AC3E}">
        <p14:creationId xmlns:p14="http://schemas.microsoft.com/office/powerpoint/2010/main" val="19805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98114" y="274638"/>
            <a:ext cx="6130270" cy="1143000"/>
          </a:xfrm>
        </p:spPr>
        <p:txBody>
          <a:bodyPr/>
          <a:lstStyle/>
          <a:p>
            <a:r>
              <a:rPr lang="ru-RU" dirty="0" smtClean="0"/>
              <a:t>О цветах в стихах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«Цветы, как люди,</a:t>
            </a:r>
          </a:p>
          <a:p>
            <a:pPr marL="0" indent="0">
              <a:buNone/>
            </a:pPr>
            <a:r>
              <a:rPr lang="ru-RU" dirty="0" smtClean="0"/>
              <a:t>На добро щедры,</a:t>
            </a:r>
          </a:p>
          <a:p>
            <a:pPr marL="0" indent="0">
              <a:buNone/>
            </a:pPr>
            <a:r>
              <a:rPr lang="ru-RU" dirty="0" smtClean="0"/>
              <a:t>И щедрость людям отдавая,</a:t>
            </a:r>
          </a:p>
          <a:p>
            <a:pPr marL="0" indent="0">
              <a:buNone/>
            </a:pPr>
            <a:r>
              <a:rPr lang="ru-RU" dirty="0" smtClean="0"/>
              <a:t>Они цветут, сердца отогревая, </a:t>
            </a:r>
          </a:p>
          <a:p>
            <a:pPr marL="0" indent="0">
              <a:buNone/>
            </a:pPr>
            <a:r>
              <a:rPr lang="ru-RU" dirty="0" smtClean="0"/>
              <a:t>Как маленькие тёплые костры»</a:t>
            </a:r>
          </a:p>
          <a:p>
            <a:pPr marL="0" indent="0" algn="r">
              <a:buNone/>
            </a:pPr>
            <a:r>
              <a:rPr lang="ru-RU" sz="2400" dirty="0" smtClean="0"/>
              <a:t>К. Жане</a:t>
            </a: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«Цветы прекраснее всего,</a:t>
            </a:r>
          </a:p>
          <a:p>
            <a:pPr marL="0" indent="0">
              <a:buNone/>
            </a:pPr>
            <a:r>
              <a:rPr lang="ru-RU" dirty="0" smtClean="0"/>
              <a:t>Что нам даёт природа на земле:</a:t>
            </a:r>
          </a:p>
          <a:p>
            <a:pPr marL="0" indent="0">
              <a:buNone/>
            </a:pPr>
            <a:r>
              <a:rPr lang="ru-RU" dirty="0" smtClean="0"/>
              <a:t>То – дар её бесценный,</a:t>
            </a:r>
          </a:p>
          <a:p>
            <a:pPr marL="0" indent="0">
              <a:buNone/>
            </a:pPr>
            <a:r>
              <a:rPr lang="ru-RU" dirty="0" smtClean="0"/>
              <a:t>Для всех искусств цветок – </a:t>
            </a:r>
          </a:p>
          <a:p>
            <a:pPr marL="0" indent="0">
              <a:buNone/>
            </a:pPr>
            <a:r>
              <a:rPr lang="ru-RU" dirty="0" smtClean="0"/>
              <a:t>Образчик неизменный»</a:t>
            </a:r>
          </a:p>
          <a:p>
            <a:pPr marL="0" indent="0" algn="r">
              <a:buNone/>
            </a:pPr>
            <a:r>
              <a:rPr lang="ru-RU" sz="2400" dirty="0" smtClean="0"/>
              <a:t>Ж. </a:t>
            </a:r>
            <a:r>
              <a:rPr lang="ru-RU" sz="2400" dirty="0" err="1" smtClean="0"/>
              <a:t>Делиль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7" y="332656"/>
            <a:ext cx="1677857" cy="11521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32440" y="3276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Георгин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6108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92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308138" cy="107384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Эписция</a:t>
            </a:r>
            <a:endParaRPr lang="ru-RU" dirty="0"/>
          </a:p>
        </p:txBody>
      </p:sp>
      <p:pic>
        <p:nvPicPr>
          <p:cNvPr id="1026" name="Picture 2" descr="C:\Users\Кулик А\Desktop\Цветущие растения уголка\20220606_1753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6903509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2300"/>
            <a:ext cx="8229600" cy="7069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Абутилон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532440" y="3276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0600" y="1524000"/>
            <a:ext cx="5562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Пеларгония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32440" y="3276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371600"/>
            <a:ext cx="6781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Колеус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32440" y="3276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9600" y="1447800"/>
            <a:ext cx="6477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dirty="0" err="1" smtClean="0"/>
              <a:t>Хойя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460432" y="3276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524000"/>
            <a:ext cx="6019800" cy="5334000"/>
          </a:xfrm>
        </p:spPr>
      </p:pic>
    </p:spTree>
    <p:extLst>
      <p:ext uri="{BB962C8B-B14F-4D97-AF65-F5344CB8AC3E}">
        <p14:creationId xmlns:p14="http://schemas.microsoft.com/office/powerpoint/2010/main" val="27499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Бархатцы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60432" y="3276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47799" y="1219200"/>
            <a:ext cx="5410200" cy="4953000"/>
          </a:xfrm>
        </p:spPr>
      </p:pic>
    </p:spTree>
    <p:extLst>
      <p:ext uri="{BB962C8B-B14F-4D97-AF65-F5344CB8AC3E}">
        <p14:creationId xmlns:p14="http://schemas.microsoft.com/office/powerpoint/2010/main" val="17554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59255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Гибискус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460432" y="3276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85850" y="1085850"/>
            <a:ext cx="60198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6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P102425307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864FB1-7415-47F5-9459-FEB78C6BA3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TP102425307_template</Template>
  <TotalTime>662</TotalTime>
  <Words>107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TP102425307_template</vt:lpstr>
      <vt:lpstr>      Цветущие растения нашего живого уголка природы «Ноев ковчег»</vt:lpstr>
      <vt:lpstr>О цветах в стихах</vt:lpstr>
      <vt:lpstr>Эписция</vt:lpstr>
      <vt:lpstr>Абутилон</vt:lpstr>
      <vt:lpstr>Пеларгония</vt:lpstr>
      <vt:lpstr>Колеус</vt:lpstr>
      <vt:lpstr>Хойя</vt:lpstr>
      <vt:lpstr>Бархатцы</vt:lpstr>
      <vt:lpstr>Гибискус</vt:lpstr>
      <vt:lpstr>Маранта</vt:lpstr>
      <vt:lpstr>Олеандр</vt:lpstr>
      <vt:lpstr>Аглаонема</vt:lpstr>
      <vt:lpstr>Зефирантес</vt:lpstr>
      <vt:lpstr>Петуния</vt:lpstr>
      <vt:lpstr>Гибискус (китайская роза)</vt:lpstr>
      <vt:lpstr>Руэллия</vt:lpstr>
      <vt:lpstr>Ахименес</vt:lpstr>
      <vt:lpstr>Презентация PowerPoint</vt:lpstr>
      <vt:lpstr>Космея</vt:lpstr>
      <vt:lpstr>Георгин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цвети, моя Россия урок-конференция</dc:title>
  <dc:creator>Котик</dc:creator>
  <cp:lastModifiedBy>Роберт</cp:lastModifiedBy>
  <cp:revision>88</cp:revision>
  <cp:lastPrinted>2013-12-28T12:57:25Z</cp:lastPrinted>
  <dcterms:created xsi:type="dcterms:W3CDTF">2013-12-27T15:53:02Z</dcterms:created>
  <dcterms:modified xsi:type="dcterms:W3CDTF">2022-12-17T06:24:35Z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1248811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_TemplateID">
    <vt:lpwstr>TC024253089991</vt:lpwstr>
  </property>
</Properties>
</file>