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1" r:id="rId1"/>
  </p:sldMasterIdLst>
  <p:sldIdLst>
    <p:sldId id="287" r:id="rId2"/>
    <p:sldId id="348" r:id="rId3"/>
    <p:sldId id="288" r:id="rId4"/>
    <p:sldId id="289" r:id="rId5"/>
    <p:sldId id="324" r:id="rId6"/>
    <p:sldId id="290" r:id="rId7"/>
    <p:sldId id="291" r:id="rId8"/>
    <p:sldId id="325" r:id="rId9"/>
    <p:sldId id="295" r:id="rId10"/>
    <p:sldId id="341" r:id="rId11"/>
    <p:sldId id="356" r:id="rId12"/>
    <p:sldId id="298" r:id="rId13"/>
    <p:sldId id="333" r:id="rId14"/>
    <p:sldId id="359" r:id="rId15"/>
    <p:sldId id="334" r:id="rId16"/>
    <p:sldId id="299" r:id="rId17"/>
    <p:sldId id="301" r:id="rId18"/>
    <p:sldId id="335" r:id="rId19"/>
    <p:sldId id="302" r:id="rId20"/>
    <p:sldId id="303" r:id="rId21"/>
    <p:sldId id="304" r:id="rId22"/>
    <p:sldId id="357" r:id="rId23"/>
    <p:sldId id="35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979E6C4-DDD8-4ACB-8574-5835326CA5E6}">
          <p14:sldIdLst>
            <p14:sldId id="287"/>
            <p14:sldId id="348"/>
            <p14:sldId id="288"/>
            <p14:sldId id="289"/>
            <p14:sldId id="324"/>
            <p14:sldId id="290"/>
            <p14:sldId id="291"/>
            <p14:sldId id="325"/>
            <p14:sldId id="295"/>
            <p14:sldId id="341"/>
            <p14:sldId id="356"/>
            <p14:sldId id="298"/>
            <p14:sldId id="333"/>
            <p14:sldId id="359"/>
            <p14:sldId id="334"/>
            <p14:sldId id="299"/>
            <p14:sldId id="301"/>
            <p14:sldId id="335"/>
            <p14:sldId id="302"/>
            <p14:sldId id="303"/>
            <p14:sldId id="304"/>
            <p14:sldId id="357"/>
            <p14:sldId id="35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1" autoAdjust="0"/>
    <p:restoredTop sz="92986" autoAdjust="0"/>
  </p:normalViewPr>
  <p:slideViewPr>
    <p:cSldViewPr>
      <p:cViewPr varScale="1">
        <p:scale>
          <a:sx n="105" d="100"/>
          <a:sy n="105" d="100"/>
        </p:scale>
        <p:origin x="-17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F3B0-D34D-4B45-87AC-D97D2C039C59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F2EA-0616-4436-9566-372C69A00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02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F3B0-D34D-4B45-87AC-D97D2C039C59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F2EA-0616-4436-9566-372C69A00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95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F3B0-D34D-4B45-87AC-D97D2C039C59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F2EA-0616-4436-9566-372C69A0000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820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F3B0-D34D-4B45-87AC-D97D2C039C59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F2EA-0616-4436-9566-372C69A00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078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F3B0-D34D-4B45-87AC-D97D2C039C59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F2EA-0616-4436-9566-372C69A0000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2743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F3B0-D34D-4B45-87AC-D97D2C039C59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F2EA-0616-4436-9566-372C69A00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710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F3B0-D34D-4B45-87AC-D97D2C039C59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F2EA-0616-4436-9566-372C69A00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865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F3B0-D34D-4B45-87AC-D97D2C039C59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F2EA-0616-4436-9566-372C69A00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598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F3B0-D34D-4B45-87AC-D97D2C039C59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F2EA-0616-4436-9566-372C69A00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94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F3B0-D34D-4B45-87AC-D97D2C039C59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F2EA-0616-4436-9566-372C69A00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386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F3B0-D34D-4B45-87AC-D97D2C039C59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F2EA-0616-4436-9566-372C69A00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72465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F3B0-D34D-4B45-87AC-D97D2C039C59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F2EA-0616-4436-9566-372C69A00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470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F3B0-D34D-4B45-87AC-D97D2C039C59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F2EA-0616-4436-9566-372C69A00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473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F3B0-D34D-4B45-87AC-D97D2C039C59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F2EA-0616-4436-9566-372C69A00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384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F3B0-D34D-4B45-87AC-D97D2C039C59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F2EA-0616-4436-9566-372C69A00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82952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F3B0-D34D-4B45-87AC-D97D2C039C59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F2EA-0616-4436-9566-372C69A00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75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3F3B0-D34D-4B45-87AC-D97D2C039C59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AD9F2EA-0616-4436-9566-372C69A00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73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  <p:sldLayoutId id="2147484163" r:id="rId12"/>
    <p:sldLayoutId id="2147484164" r:id="rId13"/>
    <p:sldLayoutId id="2147484165" r:id="rId14"/>
    <p:sldLayoutId id="2147484166" r:id="rId15"/>
    <p:sldLayoutId id="214748416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Кружок «Ноев ковчег»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202401"/>
            <a:ext cx="3834769" cy="335228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4205652"/>
            <a:ext cx="3816424" cy="26369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1167831"/>
            <a:ext cx="5076056" cy="350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5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788024" cy="37170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0500" y="3113584"/>
            <a:ext cx="5143500" cy="3744416"/>
          </a:xfrm>
          <a:prstGeom prst="rect">
            <a:avLst/>
          </a:prstGeom>
        </p:spPr>
      </p:pic>
      <p:pic>
        <p:nvPicPr>
          <p:cNvPr id="6" name="Picture 4" descr="ÐÐ°Ð±Ð¾ÑÐºÐ° ÑÐ²ÐµÑÐ¾ÑÐ½Ð°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573254">
            <a:off x="467531" y="4668488"/>
            <a:ext cx="2656756" cy="180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857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319"/>
            <a:ext cx="4644008" cy="68683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2744" y="0"/>
            <a:ext cx="48491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41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Проект «Ноев ковчег»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2776"/>
            <a:ext cx="7092280" cy="5445224"/>
          </a:xfrm>
        </p:spPr>
      </p:pic>
    </p:spTree>
    <p:extLst>
      <p:ext uri="{BB962C8B-B14F-4D97-AF65-F5344CB8AC3E}">
        <p14:creationId xmlns:p14="http://schemas.microsoft.com/office/powerpoint/2010/main" val="2587706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39994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66554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843088" y="2645768"/>
            <a:ext cx="3881437" cy="2911077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28675" y="342925"/>
            <a:ext cx="6858000" cy="61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87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93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54708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801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84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Ð°Ð±Ð¾ÑÐºÐ° Ð½Ð°ÑÐ¸ÑÐ¾Ð²Ð°Ð½Ð½Ð°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4379901"/>
            <a:ext cx="266429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Ð°Ð±Ð¾ÑÐºÐ° Ð½Ð°ÑÐ¸ÑÐ¾Ð²Ð°Ð½Ð½Ð°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26" y="4365104"/>
            <a:ext cx="266429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75586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60032" cy="47251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2420888"/>
            <a:ext cx="4716016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29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18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660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5152" y="-225152"/>
            <a:ext cx="6858000" cy="7308304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771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316416" cy="6858000"/>
          </a:xfrm>
        </p:spPr>
      </p:pic>
    </p:spTree>
    <p:extLst>
      <p:ext uri="{BB962C8B-B14F-4D97-AF65-F5344CB8AC3E}">
        <p14:creationId xmlns:p14="http://schemas.microsoft.com/office/powerpoint/2010/main" val="1193477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52" y="1340768"/>
            <a:ext cx="4646260" cy="55172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91327" y="612631"/>
            <a:ext cx="6173306" cy="493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9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55564" y="-407700"/>
            <a:ext cx="3173580" cy="40324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85172" y="-172576"/>
            <a:ext cx="3119234" cy="35078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8879" y="3032951"/>
            <a:ext cx="3717032" cy="39330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62823" y="2528342"/>
            <a:ext cx="3690764" cy="496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8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229" y="-9963"/>
            <a:ext cx="4536504" cy="381077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55976" cy="3861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1720" y="3800813"/>
            <a:ext cx="5256584" cy="30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65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0"/>
            <a:ext cx="3923928" cy="39330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67236" y="2717540"/>
            <a:ext cx="4049688" cy="40324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012" y="-25132"/>
            <a:ext cx="4355976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12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Проект «Ноев ковчег»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6752"/>
            <a:ext cx="8604448" cy="5661248"/>
          </a:xfrm>
        </p:spPr>
      </p:pic>
    </p:spTree>
    <p:extLst>
      <p:ext uri="{BB962C8B-B14F-4D97-AF65-F5344CB8AC3E}">
        <p14:creationId xmlns:p14="http://schemas.microsoft.com/office/powerpoint/2010/main" val="793922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94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Ð°Ð±Ð¾ÑÐºÐ° ÑÐ²ÐµÑÐ¾ÑÐ½Ð°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6472">
            <a:off x="6893297" y="5157192"/>
            <a:ext cx="19145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8037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1754</TotalTime>
  <Words>15</Words>
  <Application>Microsoft Office PowerPoint</Application>
  <PresentationFormat>Экран (4:3)</PresentationFormat>
  <Paragraphs>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Кружок «Ноев ковчег»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«Ноев ковчег»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«Ноев ковчег»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www.MRMARKER.ru</dc:creator>
  <cp:lastModifiedBy>Роберт</cp:lastModifiedBy>
  <cp:revision>106</cp:revision>
  <dcterms:created xsi:type="dcterms:W3CDTF">2012-05-16T13:18:50Z</dcterms:created>
  <dcterms:modified xsi:type="dcterms:W3CDTF">2022-12-17T06:00:44Z</dcterms:modified>
</cp:coreProperties>
</file>