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7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DC98-E9E7-41C0-BBCD-82F615AD841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24BC5-F86C-42C6-A8DA-B3282F3BC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1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4BC5-F86C-42C6-A8DA-B3282F3BC3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4BC5-F86C-42C6-A8DA-B3282F3BC3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9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4BC5-F86C-42C6-A8DA-B3282F3BC3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784976" cy="2152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Отчёт по программам дополнительного образования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604248" cy="115212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подготовил: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читель физической культуры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Ефимов Александр Дмитриевич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71" y="548680"/>
            <a:ext cx="8784976" cy="1440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Дополнительные общеразвивающие программы по направлению физкультурно – спортивной деятельности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4350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Подвижные игры</a:t>
            </a:r>
          </a:p>
          <a:p>
            <a:pPr indent="514350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Фитнес – аэробика</a:t>
            </a:r>
          </a:p>
          <a:p>
            <a:pPr indent="514350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Футбол</a:t>
            </a:r>
          </a:p>
          <a:p>
            <a:pPr indent="514350">
              <a:lnSpc>
                <a:spcPct val="150000"/>
              </a:lnSpc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Волейбол</a:t>
            </a:r>
            <a:endParaRPr lang="ru-RU" sz="36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Подвижные игры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Цель программы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— формирование основ здорового образа жизни младших школьников, устойчивых мотивов к занятиям физической культурой, развитие творческой самостоятельности посредством освоения подвижных игр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47" y="963930"/>
            <a:ext cx="8221980" cy="4930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49" y="440668"/>
            <a:ext cx="29346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43800" cy="914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«Фитнес-аэробика»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72816"/>
            <a:ext cx="8929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</a:rPr>
              <a:t>Цель программы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состоит в систематическом применении продолжительных, умеренных по интенсивности упражнений с регулируемой физической нагрузкой и музыкальным сопровождением, способствующих укреплению здоровья.  </a:t>
            </a:r>
          </a:p>
          <a:p>
            <a:pPr indent="457200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Данная 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</a:rPr>
              <a:t>программа рассчитана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на девушек (10-16 лет) 5-9 классов и построена с учётом физиологических особенностей растущего организма девушек среднего школьного возраста.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«Мини - футбол»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87573"/>
            <a:ext cx="8643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Цель программы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заключается в формировании умения правильно выполнять основные технические приемы и тактические действия футболиста, обеспечение разносторонней физической подготовки.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756" y="-35417"/>
            <a:ext cx="6206440" cy="7541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-36529"/>
            <a:ext cx="7278542" cy="7734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36529"/>
            <a:ext cx="6854512" cy="6854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-36529"/>
            <a:ext cx="6597320" cy="659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24" y="620688"/>
            <a:ext cx="7543800" cy="914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«Волейбол»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62" y="2420888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</a:rPr>
              <a:t>Программа разработана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для углубленного изучения раздела «Волейбол» образовательной программы средней школы и позволяет учащимся восполнить недостаток навыков и овладеть необходимыми приёмами игры во внеурочное время.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63367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60" y="20576"/>
            <a:ext cx="6858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02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Участие в мероприятиях!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«Весёлые старты» посвященные открытию нового спортивного зала!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«Кросс нации».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Сдача Всероссийского физкультурно-спортивного комплекса «Готов к труду и обороне».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«Весёлые старты» посвященные Дню защитника Отечества!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«Весёлые старты» посвященные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Международному женскому дню.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«Лыжня Таймыра».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Педагогический дебют.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Олимпиады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93" y="858420"/>
            <a:ext cx="8229600" cy="125272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Наши награды!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960440" cy="513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393" y="1484784"/>
            <a:ext cx="39921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580" y="1484784"/>
            <a:ext cx="3399625" cy="490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1825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916" y="1751652"/>
            <a:ext cx="3313711" cy="46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09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025440"/>
            <a:ext cx="8677375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16">
            <a:off x="4805289" y="2753105"/>
            <a:ext cx="3999135" cy="3105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2912">
            <a:off x="658229" y="2750000"/>
            <a:ext cx="3179880" cy="30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3425</TotalTime>
  <Words>250</Words>
  <Application>Microsoft Office PowerPoint</Application>
  <PresentationFormat>Экран (4:3)</PresentationFormat>
  <Paragraphs>32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Отчёт по программам дополнительного образования</vt:lpstr>
      <vt:lpstr>Дополнительные общеразвивающие программы по направлению физкультурно – спортивной деятельности</vt:lpstr>
      <vt:lpstr>Подвижные игры</vt:lpstr>
      <vt:lpstr>«Фитнес-аэробика»</vt:lpstr>
      <vt:lpstr>«Мини - футбол» </vt:lpstr>
      <vt:lpstr>«Волейбол»</vt:lpstr>
      <vt:lpstr>Участие в мероприятиях!</vt:lpstr>
      <vt:lpstr>Наши награды!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OBG</dc:creator>
  <cp:lastModifiedBy>Роберт</cp:lastModifiedBy>
  <cp:revision>47</cp:revision>
  <dcterms:created xsi:type="dcterms:W3CDTF">2021-05-28T02:52:27Z</dcterms:created>
  <dcterms:modified xsi:type="dcterms:W3CDTF">2023-06-28T03:27:55Z</dcterms:modified>
</cp:coreProperties>
</file>