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4" r:id="rId4"/>
    <p:sldId id="257" r:id="rId5"/>
    <p:sldId id="273" r:id="rId6"/>
    <p:sldId id="275" r:id="rId7"/>
    <p:sldId id="258" r:id="rId8"/>
    <p:sldId id="259" r:id="rId9"/>
    <p:sldId id="260" r:id="rId10"/>
    <p:sldId id="276" r:id="rId11"/>
    <p:sldId id="277" r:id="rId12"/>
    <p:sldId id="270" r:id="rId13"/>
    <p:sldId id="272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AB6B02-EBC7-4FB4-9193-15CEDAB103A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43E03D-B6BB-43B3-B7A1-E8218164BC6C}">
      <dgm:prSet phldrT="[Текст]" custT="1"/>
      <dgm:spPr/>
      <dgm:t>
        <a:bodyPr/>
        <a:lstStyle/>
        <a:p>
          <a:r>
            <a:rPr lang="ru-RU" sz="1400" b="1" dirty="0" smtClean="0"/>
            <a:t>Международный проект</a:t>
          </a:r>
        </a:p>
        <a:p>
          <a:r>
            <a:rPr lang="ru-RU" sz="1400" b="1" dirty="0" smtClean="0"/>
            <a:t>«Познание и Творчество»</a:t>
          </a:r>
          <a:endParaRPr lang="ru-RU" sz="1400" b="1" dirty="0"/>
        </a:p>
      </dgm:t>
    </dgm:pt>
    <dgm:pt modelId="{259F054D-7DE2-4A3A-8E34-8810E0985CB9}" type="parTrans" cxnId="{8AB7E674-4978-453C-BE7D-428E3E95A464}">
      <dgm:prSet/>
      <dgm:spPr/>
      <dgm:t>
        <a:bodyPr/>
        <a:lstStyle/>
        <a:p>
          <a:endParaRPr lang="ru-RU"/>
        </a:p>
      </dgm:t>
    </dgm:pt>
    <dgm:pt modelId="{CFFA752E-8A5B-4A30-B8A4-30E6265457E7}" type="sibTrans" cxnId="{8AB7E674-4978-453C-BE7D-428E3E95A464}">
      <dgm:prSet/>
      <dgm:spPr/>
      <dgm:t>
        <a:bodyPr/>
        <a:lstStyle/>
        <a:p>
          <a:endParaRPr lang="ru-RU"/>
        </a:p>
      </dgm:t>
    </dgm:pt>
    <dgm:pt modelId="{60C175D8-804B-4C63-AB1F-4A14C611F29C}">
      <dgm:prSet phldrT="[Текст]" custT="1"/>
      <dgm:spPr/>
      <dgm:t>
        <a:bodyPr/>
        <a:lstStyle/>
        <a:p>
          <a:r>
            <a:rPr lang="ru-RU" sz="1400" b="1" dirty="0" smtClean="0"/>
            <a:t>«</a:t>
          </a:r>
          <a:r>
            <a:rPr lang="ru-RU" sz="1400" b="1" dirty="0" err="1" smtClean="0"/>
            <a:t>Инфоурок</a:t>
          </a:r>
          <a:r>
            <a:rPr lang="ru-RU" sz="1400" b="1" dirty="0" smtClean="0"/>
            <a:t>» и тому подобные проекты.</a:t>
          </a:r>
          <a:endParaRPr lang="ru-RU" sz="1400" b="1" dirty="0"/>
        </a:p>
      </dgm:t>
    </dgm:pt>
    <dgm:pt modelId="{AFE29947-8EC1-4CE0-97A4-A2427F2DE29D}" type="parTrans" cxnId="{45A97074-F1A2-4F96-A677-2ABFE7730147}">
      <dgm:prSet/>
      <dgm:spPr/>
      <dgm:t>
        <a:bodyPr/>
        <a:lstStyle/>
        <a:p>
          <a:endParaRPr lang="ru-RU"/>
        </a:p>
      </dgm:t>
    </dgm:pt>
    <dgm:pt modelId="{03FC8691-F101-423E-98D8-408C1FB6E74D}" type="sibTrans" cxnId="{45A97074-F1A2-4F96-A677-2ABFE7730147}">
      <dgm:prSet/>
      <dgm:spPr/>
      <dgm:t>
        <a:bodyPr/>
        <a:lstStyle/>
        <a:p>
          <a:endParaRPr lang="ru-RU"/>
        </a:p>
      </dgm:t>
    </dgm:pt>
    <dgm:pt modelId="{2BF48F8E-76C8-4F49-9A03-1CE4CAE3C69B}">
      <dgm:prSet phldrT="[Текст]" custT="1"/>
      <dgm:spPr/>
      <dgm:t>
        <a:bodyPr/>
        <a:lstStyle/>
        <a:p>
          <a:r>
            <a:rPr lang="ru-RU" sz="1400" b="1" dirty="0" smtClean="0"/>
            <a:t>Олимпиады по предметам ПТЦ</a:t>
          </a:r>
          <a:endParaRPr lang="ru-RU" sz="1400" b="1" dirty="0"/>
        </a:p>
      </dgm:t>
    </dgm:pt>
    <dgm:pt modelId="{8806DF82-9BBF-4355-AF92-E850B468EDB1}" type="parTrans" cxnId="{F22E31F5-9A39-4C51-9229-46DFF8D0F761}">
      <dgm:prSet/>
      <dgm:spPr/>
      <dgm:t>
        <a:bodyPr/>
        <a:lstStyle/>
        <a:p>
          <a:endParaRPr lang="ru-RU"/>
        </a:p>
      </dgm:t>
    </dgm:pt>
    <dgm:pt modelId="{36A96A3D-7BDB-434B-8B15-54A179E8868F}" type="sibTrans" cxnId="{F22E31F5-9A39-4C51-9229-46DFF8D0F761}">
      <dgm:prSet/>
      <dgm:spPr/>
      <dgm:t>
        <a:bodyPr/>
        <a:lstStyle/>
        <a:p>
          <a:endParaRPr lang="ru-RU"/>
        </a:p>
      </dgm:t>
    </dgm:pt>
    <dgm:pt modelId="{610F52EC-6B8D-4514-984F-1C3B2C1A7574}">
      <dgm:prSet phldrT="[Текст]" custT="1"/>
      <dgm:spPr/>
      <dgm:t>
        <a:bodyPr/>
        <a:lstStyle/>
        <a:p>
          <a:r>
            <a:rPr lang="ru-RU" sz="1400" b="1" dirty="0" smtClean="0"/>
            <a:t>Неделя предметов ПТЦ</a:t>
          </a:r>
          <a:endParaRPr lang="ru-RU" sz="1400" b="1" dirty="0"/>
        </a:p>
      </dgm:t>
    </dgm:pt>
    <dgm:pt modelId="{31192BDA-C3DF-4DE4-9570-6ACBAA268CAA}" type="parTrans" cxnId="{56F10F82-D04F-450A-BCA5-F43535C240BD}">
      <dgm:prSet/>
      <dgm:spPr/>
      <dgm:t>
        <a:bodyPr/>
        <a:lstStyle/>
        <a:p>
          <a:endParaRPr lang="ru-RU"/>
        </a:p>
      </dgm:t>
    </dgm:pt>
    <dgm:pt modelId="{222018CD-1659-4502-BD85-C93DC80D6386}" type="sibTrans" cxnId="{56F10F82-D04F-450A-BCA5-F43535C240BD}">
      <dgm:prSet/>
      <dgm:spPr/>
      <dgm:t>
        <a:bodyPr/>
        <a:lstStyle/>
        <a:p>
          <a:endParaRPr lang="ru-RU"/>
        </a:p>
      </dgm:t>
    </dgm:pt>
    <dgm:pt modelId="{8A575B7C-A685-4EC4-9F48-8C25F056F511}">
      <dgm:prSet phldrT="[Текст]" custT="1"/>
      <dgm:spPr/>
      <dgm:t>
        <a:bodyPr/>
        <a:lstStyle/>
        <a:p>
          <a:r>
            <a:rPr lang="ru-RU" sz="1400" b="1" dirty="0" smtClean="0"/>
            <a:t>НПК «Золотое Перо»</a:t>
          </a:r>
          <a:endParaRPr lang="ru-RU" sz="1400" b="1" dirty="0"/>
        </a:p>
      </dgm:t>
    </dgm:pt>
    <dgm:pt modelId="{5B8F8DE2-1AFB-4F0B-A427-3E1EE00A5235}" type="parTrans" cxnId="{A95410CA-0588-4674-B6FB-32A732751C7B}">
      <dgm:prSet/>
      <dgm:spPr/>
      <dgm:t>
        <a:bodyPr/>
        <a:lstStyle/>
        <a:p>
          <a:endParaRPr lang="ru-RU"/>
        </a:p>
      </dgm:t>
    </dgm:pt>
    <dgm:pt modelId="{20952C1A-EB01-4F47-8A4C-1CD811842D57}" type="sibTrans" cxnId="{A95410CA-0588-4674-B6FB-32A732751C7B}">
      <dgm:prSet/>
      <dgm:spPr/>
      <dgm:t>
        <a:bodyPr/>
        <a:lstStyle/>
        <a:p>
          <a:endParaRPr lang="ru-RU"/>
        </a:p>
      </dgm:t>
    </dgm:pt>
    <dgm:pt modelId="{E057648D-6663-4C03-9B82-BA1CDFD838D2}" type="pres">
      <dgm:prSet presAssocID="{E7AB6B02-EBC7-4FB4-9193-15CEDAB103A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583831-ECF1-47C8-AB6A-10DDEEF58763}" type="pres">
      <dgm:prSet presAssocID="{5743E03D-B6BB-43B3-B7A1-E8218164BC6C}" presName="node" presStyleLbl="node1" presStyleIdx="0" presStyleCnt="5" custScaleX="132902" custScaleY="121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D137C-19C7-4D9D-A59D-792CBFA0E51E}" type="pres">
      <dgm:prSet presAssocID="{CFFA752E-8A5B-4A30-B8A4-30E6265457E7}" presName="sibTrans" presStyleLbl="sibTrans2D1" presStyleIdx="0" presStyleCnt="5"/>
      <dgm:spPr/>
      <dgm:t>
        <a:bodyPr/>
        <a:lstStyle/>
        <a:p>
          <a:endParaRPr lang="ru-RU"/>
        </a:p>
      </dgm:t>
    </dgm:pt>
    <dgm:pt modelId="{1B9919E4-CE24-4C8F-9416-A77B8CB90907}" type="pres">
      <dgm:prSet presAssocID="{CFFA752E-8A5B-4A30-B8A4-30E6265457E7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F380066-098B-469D-ACEA-B0209E31DABE}" type="pres">
      <dgm:prSet presAssocID="{60C175D8-804B-4C63-AB1F-4A14C611F29C}" presName="node" presStyleLbl="node1" presStyleIdx="1" presStyleCnt="5" custScaleX="114053" custScaleY="101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7DDB0-CB83-4381-8175-50F7740E0BB1}" type="pres">
      <dgm:prSet presAssocID="{03FC8691-F101-423E-98D8-408C1FB6E74D}" presName="sibTrans" presStyleLbl="sibTrans2D1" presStyleIdx="1" presStyleCnt="5"/>
      <dgm:spPr/>
      <dgm:t>
        <a:bodyPr/>
        <a:lstStyle/>
        <a:p>
          <a:endParaRPr lang="ru-RU"/>
        </a:p>
      </dgm:t>
    </dgm:pt>
    <dgm:pt modelId="{149AB4D3-B342-4195-9B85-6C99C368C195}" type="pres">
      <dgm:prSet presAssocID="{03FC8691-F101-423E-98D8-408C1FB6E74D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10EB8F66-DFF1-4F18-BA1B-C6BB5A1DA25B}" type="pres">
      <dgm:prSet presAssocID="{2BF48F8E-76C8-4F49-9A03-1CE4CAE3C69B}" presName="node" presStyleLbl="node1" presStyleIdx="2" presStyleCnt="5" custScaleX="131671" custScaleY="129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EB0C2-FF37-4B75-A7DE-C21A65949C4F}" type="pres">
      <dgm:prSet presAssocID="{36A96A3D-7BDB-434B-8B15-54A179E8868F}" presName="sibTrans" presStyleLbl="sibTrans2D1" presStyleIdx="2" presStyleCnt="5"/>
      <dgm:spPr/>
      <dgm:t>
        <a:bodyPr/>
        <a:lstStyle/>
        <a:p>
          <a:endParaRPr lang="ru-RU"/>
        </a:p>
      </dgm:t>
    </dgm:pt>
    <dgm:pt modelId="{2654ECC6-AC21-495C-A426-3DFBCE5945F2}" type="pres">
      <dgm:prSet presAssocID="{36A96A3D-7BDB-434B-8B15-54A179E8868F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4230AF64-646D-44BE-8177-981655294727}" type="pres">
      <dgm:prSet presAssocID="{610F52EC-6B8D-4514-984F-1C3B2C1A7574}" presName="node" presStyleLbl="node1" presStyleIdx="3" presStyleCnt="5" custScaleX="139981" custScaleY="120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202E1-2F69-4CC8-95FF-7004062E95D2}" type="pres">
      <dgm:prSet presAssocID="{222018CD-1659-4502-BD85-C93DC80D6386}" presName="sibTrans" presStyleLbl="sibTrans2D1" presStyleIdx="3" presStyleCnt="5"/>
      <dgm:spPr/>
      <dgm:t>
        <a:bodyPr/>
        <a:lstStyle/>
        <a:p>
          <a:endParaRPr lang="ru-RU"/>
        </a:p>
      </dgm:t>
    </dgm:pt>
    <dgm:pt modelId="{4C3D98F2-F2A1-4F43-8AFC-083B6C94668B}" type="pres">
      <dgm:prSet presAssocID="{222018CD-1659-4502-BD85-C93DC80D6386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756C8FB-7B0B-4393-9611-A3EFDB9A76E8}" type="pres">
      <dgm:prSet presAssocID="{8A575B7C-A685-4EC4-9F48-8C25F056F511}" presName="node" presStyleLbl="node1" presStyleIdx="4" presStyleCnt="5" custScaleX="132527" custScaleY="113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C97F6-124F-4565-A799-6BC556F5E94C}" type="pres">
      <dgm:prSet presAssocID="{20952C1A-EB01-4F47-8A4C-1CD811842D57}" presName="sibTrans" presStyleLbl="sibTrans2D1" presStyleIdx="4" presStyleCnt="5"/>
      <dgm:spPr/>
      <dgm:t>
        <a:bodyPr/>
        <a:lstStyle/>
        <a:p>
          <a:endParaRPr lang="ru-RU"/>
        </a:p>
      </dgm:t>
    </dgm:pt>
    <dgm:pt modelId="{64729CF6-5991-48E3-BA0F-3E90FB553D04}" type="pres">
      <dgm:prSet presAssocID="{20952C1A-EB01-4F47-8A4C-1CD811842D57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90A4CC9A-97A6-419B-B744-01668CFCA0D6}" type="presOf" srcId="{610F52EC-6B8D-4514-984F-1C3B2C1A7574}" destId="{4230AF64-646D-44BE-8177-981655294727}" srcOrd="0" destOrd="0" presId="urn:microsoft.com/office/officeart/2005/8/layout/cycle2"/>
    <dgm:cxn modelId="{89685257-853E-4A91-BFA8-CD36B266C056}" type="presOf" srcId="{222018CD-1659-4502-BD85-C93DC80D6386}" destId="{4C3D98F2-F2A1-4F43-8AFC-083B6C94668B}" srcOrd="1" destOrd="0" presId="urn:microsoft.com/office/officeart/2005/8/layout/cycle2"/>
    <dgm:cxn modelId="{F62B4217-AA8F-4EA0-B470-3A968B65F9E2}" type="presOf" srcId="{20952C1A-EB01-4F47-8A4C-1CD811842D57}" destId="{188C97F6-124F-4565-A799-6BC556F5E94C}" srcOrd="0" destOrd="0" presId="urn:microsoft.com/office/officeart/2005/8/layout/cycle2"/>
    <dgm:cxn modelId="{AA96F63C-C6FE-4E39-A3E5-9364008466B3}" type="presOf" srcId="{36A96A3D-7BDB-434B-8B15-54A179E8868F}" destId="{2654ECC6-AC21-495C-A426-3DFBCE5945F2}" srcOrd="1" destOrd="0" presId="urn:microsoft.com/office/officeart/2005/8/layout/cycle2"/>
    <dgm:cxn modelId="{56F10F82-D04F-450A-BCA5-F43535C240BD}" srcId="{E7AB6B02-EBC7-4FB4-9193-15CEDAB103A5}" destId="{610F52EC-6B8D-4514-984F-1C3B2C1A7574}" srcOrd="3" destOrd="0" parTransId="{31192BDA-C3DF-4DE4-9570-6ACBAA268CAA}" sibTransId="{222018CD-1659-4502-BD85-C93DC80D6386}"/>
    <dgm:cxn modelId="{8950D3B0-1B2F-4282-BB7C-DE8DB5FA767C}" type="presOf" srcId="{03FC8691-F101-423E-98D8-408C1FB6E74D}" destId="{9F27DDB0-CB83-4381-8175-50F7740E0BB1}" srcOrd="0" destOrd="0" presId="urn:microsoft.com/office/officeart/2005/8/layout/cycle2"/>
    <dgm:cxn modelId="{037DFB41-E5DC-4A9F-8024-5D5661BF6BB4}" type="presOf" srcId="{222018CD-1659-4502-BD85-C93DC80D6386}" destId="{1EC202E1-2F69-4CC8-95FF-7004062E95D2}" srcOrd="0" destOrd="0" presId="urn:microsoft.com/office/officeart/2005/8/layout/cycle2"/>
    <dgm:cxn modelId="{45A97074-F1A2-4F96-A677-2ABFE7730147}" srcId="{E7AB6B02-EBC7-4FB4-9193-15CEDAB103A5}" destId="{60C175D8-804B-4C63-AB1F-4A14C611F29C}" srcOrd="1" destOrd="0" parTransId="{AFE29947-8EC1-4CE0-97A4-A2427F2DE29D}" sibTransId="{03FC8691-F101-423E-98D8-408C1FB6E74D}"/>
    <dgm:cxn modelId="{00AB0354-7BD5-4A42-B39D-4C12852E7CF9}" type="presOf" srcId="{2BF48F8E-76C8-4F49-9A03-1CE4CAE3C69B}" destId="{10EB8F66-DFF1-4F18-BA1B-C6BB5A1DA25B}" srcOrd="0" destOrd="0" presId="urn:microsoft.com/office/officeart/2005/8/layout/cycle2"/>
    <dgm:cxn modelId="{F4509BC5-2DD6-4A84-BC69-8E785BE7268B}" type="presOf" srcId="{CFFA752E-8A5B-4A30-B8A4-30E6265457E7}" destId="{1B9919E4-CE24-4C8F-9416-A77B8CB90907}" srcOrd="1" destOrd="0" presId="urn:microsoft.com/office/officeart/2005/8/layout/cycle2"/>
    <dgm:cxn modelId="{D9B31D8F-4433-4665-9B5C-106122E660D9}" type="presOf" srcId="{20952C1A-EB01-4F47-8A4C-1CD811842D57}" destId="{64729CF6-5991-48E3-BA0F-3E90FB553D04}" srcOrd="1" destOrd="0" presId="urn:microsoft.com/office/officeart/2005/8/layout/cycle2"/>
    <dgm:cxn modelId="{3CDACA01-8060-4E11-AA3E-44B2973658DF}" type="presOf" srcId="{03FC8691-F101-423E-98D8-408C1FB6E74D}" destId="{149AB4D3-B342-4195-9B85-6C99C368C195}" srcOrd="1" destOrd="0" presId="urn:microsoft.com/office/officeart/2005/8/layout/cycle2"/>
    <dgm:cxn modelId="{E7D110AC-4E37-47B4-95D6-6AFF051D0485}" type="presOf" srcId="{E7AB6B02-EBC7-4FB4-9193-15CEDAB103A5}" destId="{E057648D-6663-4C03-9B82-BA1CDFD838D2}" srcOrd="0" destOrd="0" presId="urn:microsoft.com/office/officeart/2005/8/layout/cycle2"/>
    <dgm:cxn modelId="{C6ED9D50-EAF7-4DD7-AD7B-8807C178C144}" type="presOf" srcId="{5743E03D-B6BB-43B3-B7A1-E8218164BC6C}" destId="{FF583831-ECF1-47C8-AB6A-10DDEEF58763}" srcOrd="0" destOrd="0" presId="urn:microsoft.com/office/officeart/2005/8/layout/cycle2"/>
    <dgm:cxn modelId="{8AB7E674-4978-453C-BE7D-428E3E95A464}" srcId="{E7AB6B02-EBC7-4FB4-9193-15CEDAB103A5}" destId="{5743E03D-B6BB-43B3-B7A1-E8218164BC6C}" srcOrd="0" destOrd="0" parTransId="{259F054D-7DE2-4A3A-8E34-8810E0985CB9}" sibTransId="{CFFA752E-8A5B-4A30-B8A4-30E6265457E7}"/>
    <dgm:cxn modelId="{8AB8C7B5-AFFC-481B-A3E6-414E2050F500}" type="presOf" srcId="{CFFA752E-8A5B-4A30-B8A4-30E6265457E7}" destId="{785D137C-19C7-4D9D-A59D-792CBFA0E51E}" srcOrd="0" destOrd="0" presId="urn:microsoft.com/office/officeart/2005/8/layout/cycle2"/>
    <dgm:cxn modelId="{31A65A13-3DF3-413C-8158-3F28C202DB7B}" type="presOf" srcId="{36A96A3D-7BDB-434B-8B15-54A179E8868F}" destId="{CBEEB0C2-FF37-4B75-A7DE-C21A65949C4F}" srcOrd="0" destOrd="0" presId="urn:microsoft.com/office/officeart/2005/8/layout/cycle2"/>
    <dgm:cxn modelId="{1D98EE62-9C84-42FD-B4B3-DB30D8946105}" type="presOf" srcId="{60C175D8-804B-4C63-AB1F-4A14C611F29C}" destId="{DF380066-098B-469D-ACEA-B0209E31DABE}" srcOrd="0" destOrd="0" presId="urn:microsoft.com/office/officeart/2005/8/layout/cycle2"/>
    <dgm:cxn modelId="{A95410CA-0588-4674-B6FB-32A732751C7B}" srcId="{E7AB6B02-EBC7-4FB4-9193-15CEDAB103A5}" destId="{8A575B7C-A685-4EC4-9F48-8C25F056F511}" srcOrd="4" destOrd="0" parTransId="{5B8F8DE2-1AFB-4F0B-A427-3E1EE00A5235}" sibTransId="{20952C1A-EB01-4F47-8A4C-1CD811842D57}"/>
    <dgm:cxn modelId="{3FC7764B-EBC7-4ACE-B0B9-1E4F6F373C20}" type="presOf" srcId="{8A575B7C-A685-4EC4-9F48-8C25F056F511}" destId="{9756C8FB-7B0B-4393-9611-A3EFDB9A76E8}" srcOrd="0" destOrd="0" presId="urn:microsoft.com/office/officeart/2005/8/layout/cycle2"/>
    <dgm:cxn modelId="{F22E31F5-9A39-4C51-9229-46DFF8D0F761}" srcId="{E7AB6B02-EBC7-4FB4-9193-15CEDAB103A5}" destId="{2BF48F8E-76C8-4F49-9A03-1CE4CAE3C69B}" srcOrd="2" destOrd="0" parTransId="{8806DF82-9BBF-4355-AF92-E850B468EDB1}" sibTransId="{36A96A3D-7BDB-434B-8B15-54A179E8868F}"/>
    <dgm:cxn modelId="{DFDE9E23-FF16-47D6-B4D5-FC32522F5D55}" type="presParOf" srcId="{E057648D-6663-4C03-9B82-BA1CDFD838D2}" destId="{FF583831-ECF1-47C8-AB6A-10DDEEF58763}" srcOrd="0" destOrd="0" presId="urn:microsoft.com/office/officeart/2005/8/layout/cycle2"/>
    <dgm:cxn modelId="{9254CC1B-8EC2-4B90-B0F5-CBF216AFD9BC}" type="presParOf" srcId="{E057648D-6663-4C03-9B82-BA1CDFD838D2}" destId="{785D137C-19C7-4D9D-A59D-792CBFA0E51E}" srcOrd="1" destOrd="0" presId="urn:microsoft.com/office/officeart/2005/8/layout/cycle2"/>
    <dgm:cxn modelId="{1A80DC22-546F-44F2-BC6B-9A7D649F45F6}" type="presParOf" srcId="{785D137C-19C7-4D9D-A59D-792CBFA0E51E}" destId="{1B9919E4-CE24-4C8F-9416-A77B8CB90907}" srcOrd="0" destOrd="0" presId="urn:microsoft.com/office/officeart/2005/8/layout/cycle2"/>
    <dgm:cxn modelId="{8FCAA110-ECAD-4813-81D6-4BE03A6F7B38}" type="presParOf" srcId="{E057648D-6663-4C03-9B82-BA1CDFD838D2}" destId="{DF380066-098B-469D-ACEA-B0209E31DABE}" srcOrd="2" destOrd="0" presId="urn:microsoft.com/office/officeart/2005/8/layout/cycle2"/>
    <dgm:cxn modelId="{CFBF9C59-D101-4F52-BE15-24FB43F66434}" type="presParOf" srcId="{E057648D-6663-4C03-9B82-BA1CDFD838D2}" destId="{9F27DDB0-CB83-4381-8175-50F7740E0BB1}" srcOrd="3" destOrd="0" presId="urn:microsoft.com/office/officeart/2005/8/layout/cycle2"/>
    <dgm:cxn modelId="{A3521563-4100-4003-A355-7DDD38E164B0}" type="presParOf" srcId="{9F27DDB0-CB83-4381-8175-50F7740E0BB1}" destId="{149AB4D3-B342-4195-9B85-6C99C368C195}" srcOrd="0" destOrd="0" presId="urn:microsoft.com/office/officeart/2005/8/layout/cycle2"/>
    <dgm:cxn modelId="{136DCC45-43F7-411F-A280-038A79274BAD}" type="presParOf" srcId="{E057648D-6663-4C03-9B82-BA1CDFD838D2}" destId="{10EB8F66-DFF1-4F18-BA1B-C6BB5A1DA25B}" srcOrd="4" destOrd="0" presId="urn:microsoft.com/office/officeart/2005/8/layout/cycle2"/>
    <dgm:cxn modelId="{E9284E90-6ADC-47EA-862E-8590FBE3367C}" type="presParOf" srcId="{E057648D-6663-4C03-9B82-BA1CDFD838D2}" destId="{CBEEB0C2-FF37-4B75-A7DE-C21A65949C4F}" srcOrd="5" destOrd="0" presId="urn:microsoft.com/office/officeart/2005/8/layout/cycle2"/>
    <dgm:cxn modelId="{8A4B9805-8C33-42C6-8FE1-626E1D8E8E6B}" type="presParOf" srcId="{CBEEB0C2-FF37-4B75-A7DE-C21A65949C4F}" destId="{2654ECC6-AC21-495C-A426-3DFBCE5945F2}" srcOrd="0" destOrd="0" presId="urn:microsoft.com/office/officeart/2005/8/layout/cycle2"/>
    <dgm:cxn modelId="{4792BC96-EC82-4997-8C2D-B5CF228869DC}" type="presParOf" srcId="{E057648D-6663-4C03-9B82-BA1CDFD838D2}" destId="{4230AF64-646D-44BE-8177-981655294727}" srcOrd="6" destOrd="0" presId="urn:microsoft.com/office/officeart/2005/8/layout/cycle2"/>
    <dgm:cxn modelId="{C17A2EA0-BC2F-47DA-AE8A-5491FD5F8E72}" type="presParOf" srcId="{E057648D-6663-4C03-9B82-BA1CDFD838D2}" destId="{1EC202E1-2F69-4CC8-95FF-7004062E95D2}" srcOrd="7" destOrd="0" presId="urn:microsoft.com/office/officeart/2005/8/layout/cycle2"/>
    <dgm:cxn modelId="{E58F9A82-B204-44E2-8AC2-7C9BB6FF89F6}" type="presParOf" srcId="{1EC202E1-2F69-4CC8-95FF-7004062E95D2}" destId="{4C3D98F2-F2A1-4F43-8AFC-083B6C94668B}" srcOrd="0" destOrd="0" presId="urn:microsoft.com/office/officeart/2005/8/layout/cycle2"/>
    <dgm:cxn modelId="{7ECE6C32-4192-4581-98BB-5859E4AB9A9D}" type="presParOf" srcId="{E057648D-6663-4C03-9B82-BA1CDFD838D2}" destId="{9756C8FB-7B0B-4393-9611-A3EFDB9A76E8}" srcOrd="8" destOrd="0" presId="urn:microsoft.com/office/officeart/2005/8/layout/cycle2"/>
    <dgm:cxn modelId="{9BA025B0-2833-4777-B694-BFC53E9B0625}" type="presParOf" srcId="{E057648D-6663-4C03-9B82-BA1CDFD838D2}" destId="{188C97F6-124F-4565-A799-6BC556F5E94C}" srcOrd="9" destOrd="0" presId="urn:microsoft.com/office/officeart/2005/8/layout/cycle2"/>
    <dgm:cxn modelId="{9C145649-0A50-4229-B50C-2633C16C24D2}" type="presParOf" srcId="{188C97F6-124F-4565-A799-6BC556F5E94C}" destId="{64729CF6-5991-48E3-BA0F-3E90FB553D0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BFE4DB-6C55-49A9-93B6-D06C9AFEF0A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28BA9D-F692-40BE-B7CB-01600E9641DE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МАН «Интеллект будущего» </a:t>
          </a:r>
          <a:r>
            <a:rPr lang="ru-RU" b="1" dirty="0" err="1" smtClean="0">
              <a:solidFill>
                <a:srgbClr val="00B050"/>
              </a:solidFill>
            </a:rPr>
            <a:t>Амерханова</a:t>
          </a:r>
          <a:r>
            <a:rPr lang="ru-RU" b="1" dirty="0" smtClean="0">
              <a:solidFill>
                <a:srgbClr val="00B050"/>
              </a:solidFill>
            </a:rPr>
            <a:t> А.И</a:t>
          </a:r>
          <a:endParaRPr lang="ru-RU" b="1" dirty="0">
            <a:solidFill>
              <a:srgbClr val="00B050"/>
            </a:solidFill>
          </a:endParaRPr>
        </a:p>
      </dgm:t>
    </dgm:pt>
    <dgm:pt modelId="{5F028F17-25BD-4AB0-BD54-B8B4495D53A5}" type="parTrans" cxnId="{3B9CBFAB-2B2D-4972-82A2-422ADF41AC81}">
      <dgm:prSet/>
      <dgm:spPr/>
      <dgm:t>
        <a:bodyPr/>
        <a:lstStyle/>
        <a:p>
          <a:endParaRPr lang="ru-RU"/>
        </a:p>
      </dgm:t>
    </dgm:pt>
    <dgm:pt modelId="{FCEEC79F-C659-4843-9F00-3DB3BA9BAC30}" type="sibTrans" cxnId="{3B9CBFAB-2B2D-4972-82A2-422ADF41AC81}">
      <dgm:prSet/>
      <dgm:spPr/>
      <dgm:t>
        <a:bodyPr/>
        <a:lstStyle/>
        <a:p>
          <a:endParaRPr lang="ru-RU"/>
        </a:p>
      </dgm:t>
    </dgm:pt>
    <dgm:pt modelId="{38426C21-3609-4F47-B255-E6A6C6443FA2}">
      <dgm:prSet phldrT="[Текст]" custT="1"/>
      <dgm:spPr/>
      <dgm:t>
        <a:bodyPr/>
        <a:lstStyle/>
        <a:p>
          <a:r>
            <a:rPr lang="ru-RU" sz="1200" b="1" dirty="0" smtClean="0"/>
            <a:t>«Креативность. Интеллект. Талант»</a:t>
          </a:r>
          <a:endParaRPr lang="ru-RU" sz="1200" b="1" dirty="0"/>
        </a:p>
      </dgm:t>
    </dgm:pt>
    <dgm:pt modelId="{E5AB0D67-5E5D-464A-94A9-F9C726D86E74}" type="parTrans" cxnId="{38DDE861-EF35-4A30-BCD8-F679E560C7E9}">
      <dgm:prSet/>
      <dgm:spPr/>
      <dgm:t>
        <a:bodyPr/>
        <a:lstStyle/>
        <a:p>
          <a:endParaRPr lang="ru-RU"/>
        </a:p>
      </dgm:t>
    </dgm:pt>
    <dgm:pt modelId="{253333B2-908D-43F9-B6B1-9C77C328A791}" type="sibTrans" cxnId="{38DDE861-EF35-4A30-BCD8-F679E560C7E9}">
      <dgm:prSet/>
      <dgm:spPr/>
      <dgm:t>
        <a:bodyPr/>
        <a:lstStyle/>
        <a:p>
          <a:endParaRPr lang="ru-RU"/>
        </a:p>
      </dgm:t>
    </dgm:pt>
    <dgm:pt modelId="{745E6A31-3D79-4CEA-9547-1A8D5ED8C042}">
      <dgm:prSet phldrT="[Текст]" custT="1"/>
      <dgm:spPr/>
      <dgm:t>
        <a:bodyPr/>
        <a:lstStyle/>
        <a:p>
          <a:r>
            <a:rPr lang="ru-RU" sz="1200" b="1" dirty="0" smtClean="0"/>
            <a:t>«Будущий Гений» по биологии» 5 лауреатов.</a:t>
          </a:r>
          <a:endParaRPr lang="ru-RU" sz="1200" b="1" dirty="0"/>
        </a:p>
      </dgm:t>
    </dgm:pt>
    <dgm:pt modelId="{EEAC0EF6-16E8-4F62-A48B-6FD3C050CA66}" type="parTrans" cxnId="{D776B14A-5CF2-44B4-934C-5AA8843F9FC7}">
      <dgm:prSet/>
      <dgm:spPr/>
      <dgm:t>
        <a:bodyPr/>
        <a:lstStyle/>
        <a:p>
          <a:endParaRPr lang="ru-RU"/>
        </a:p>
      </dgm:t>
    </dgm:pt>
    <dgm:pt modelId="{0C723B12-7C48-492B-B437-C90C462BEF79}" type="sibTrans" cxnId="{D776B14A-5CF2-44B4-934C-5AA8843F9FC7}">
      <dgm:prSet/>
      <dgm:spPr/>
      <dgm:t>
        <a:bodyPr/>
        <a:lstStyle/>
        <a:p>
          <a:endParaRPr lang="ru-RU"/>
        </a:p>
      </dgm:t>
    </dgm:pt>
    <dgm:pt modelId="{AC04C857-A1A1-4F8B-89E3-3550C381DB3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70C0"/>
              </a:solidFill>
            </a:rPr>
            <a:t>НПК «Золотое П</a:t>
          </a:r>
          <a:r>
            <a:rPr lang="ru-RU" sz="2100" b="1" dirty="0" smtClean="0">
              <a:solidFill>
                <a:srgbClr val="0070C0"/>
              </a:solidFill>
            </a:rPr>
            <a:t>еро»</a:t>
          </a:r>
          <a:endParaRPr lang="ru-RU" sz="2100" b="1" dirty="0">
            <a:solidFill>
              <a:srgbClr val="0070C0"/>
            </a:solidFill>
          </a:endParaRPr>
        </a:p>
      </dgm:t>
    </dgm:pt>
    <dgm:pt modelId="{D3660476-FCDD-45C6-B5F1-459D106E404D}" type="parTrans" cxnId="{2819EA03-9053-473F-8D11-7C5C682BD931}">
      <dgm:prSet/>
      <dgm:spPr/>
      <dgm:t>
        <a:bodyPr/>
        <a:lstStyle/>
        <a:p>
          <a:endParaRPr lang="ru-RU"/>
        </a:p>
      </dgm:t>
    </dgm:pt>
    <dgm:pt modelId="{9283A765-0747-40CC-ACEE-2BCB25E2F20B}" type="sibTrans" cxnId="{2819EA03-9053-473F-8D11-7C5C682BD931}">
      <dgm:prSet/>
      <dgm:spPr/>
      <dgm:t>
        <a:bodyPr/>
        <a:lstStyle/>
        <a:p>
          <a:endParaRPr lang="ru-RU"/>
        </a:p>
      </dgm:t>
    </dgm:pt>
    <dgm:pt modelId="{986211E9-AD14-416F-A647-E7CACAC8D341}">
      <dgm:prSet phldrT="[Текст]" custT="1"/>
      <dgm:spPr/>
      <dgm:t>
        <a:bodyPr/>
        <a:lstStyle/>
        <a:p>
          <a:r>
            <a:rPr lang="ru-RU" sz="1100" b="1" dirty="0" smtClean="0"/>
            <a:t>Исследование биоэлектрической активности коры головного мозга», « Решение задач ЕГЭ нестандартными способами»</a:t>
          </a:r>
          <a:endParaRPr lang="ru-RU" sz="1100" b="1" dirty="0"/>
        </a:p>
      </dgm:t>
    </dgm:pt>
    <dgm:pt modelId="{7ED1398E-9DBB-45F6-8F3B-3736BF37DAF6}" type="parTrans" cxnId="{594B6820-B378-4EED-841B-E76726134866}">
      <dgm:prSet/>
      <dgm:spPr/>
      <dgm:t>
        <a:bodyPr/>
        <a:lstStyle/>
        <a:p>
          <a:endParaRPr lang="ru-RU"/>
        </a:p>
      </dgm:t>
    </dgm:pt>
    <dgm:pt modelId="{BC1083EF-C61A-4D52-B1C2-453DB046C58C}" type="sibTrans" cxnId="{594B6820-B378-4EED-841B-E76726134866}">
      <dgm:prSet/>
      <dgm:spPr/>
      <dgm:t>
        <a:bodyPr/>
        <a:lstStyle/>
        <a:p>
          <a:endParaRPr lang="ru-RU"/>
        </a:p>
      </dgm:t>
    </dgm:pt>
    <dgm:pt modelId="{B2813560-E002-4CD3-A688-7385B7DBE091}">
      <dgm:prSet phldrT="[Текст]" custT="1"/>
      <dgm:spPr/>
      <dgm:t>
        <a:bodyPr/>
        <a:lstStyle/>
        <a:p>
          <a:r>
            <a:rPr lang="ru-RU" sz="1100" b="1" dirty="0" smtClean="0"/>
            <a:t>Огородник А. учащийся 11 класса. Диплом в школьном этапе и сертификат участника  в муниципальном этапе. Низовцев А  учащийся 10 </a:t>
          </a:r>
          <a:r>
            <a:rPr lang="ru-RU" sz="1100" b="1" dirty="0" err="1" smtClean="0"/>
            <a:t>кл</a:t>
          </a:r>
          <a:r>
            <a:rPr lang="ru-RU" sz="1100" b="1" dirty="0" smtClean="0"/>
            <a:t> – Диплом в школьном этапе</a:t>
          </a:r>
          <a:r>
            <a:rPr lang="ru-RU" sz="1100" dirty="0" smtClean="0"/>
            <a:t>.</a:t>
          </a:r>
          <a:endParaRPr lang="ru-RU" sz="1100" dirty="0"/>
        </a:p>
      </dgm:t>
    </dgm:pt>
    <dgm:pt modelId="{236F963A-0B5B-42BC-919D-09751D4F4706}" type="parTrans" cxnId="{A0CD9C13-4A57-4167-9134-6ED36684F449}">
      <dgm:prSet/>
      <dgm:spPr/>
      <dgm:t>
        <a:bodyPr/>
        <a:lstStyle/>
        <a:p>
          <a:endParaRPr lang="ru-RU"/>
        </a:p>
      </dgm:t>
    </dgm:pt>
    <dgm:pt modelId="{19652CF0-EA14-4383-85FA-DB63EA4C896B}" type="sibTrans" cxnId="{A0CD9C13-4A57-4167-9134-6ED36684F449}">
      <dgm:prSet/>
      <dgm:spPr/>
      <dgm:t>
        <a:bodyPr/>
        <a:lstStyle/>
        <a:p>
          <a:endParaRPr lang="ru-RU"/>
        </a:p>
      </dgm:t>
    </dgm:pt>
    <dgm:pt modelId="{28645610-8F7E-4FCB-AECE-DF241038C060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МАН «Интеллект будущего» Низовцева Д.А </a:t>
          </a:r>
          <a:endParaRPr lang="ru-RU" b="1" dirty="0">
            <a:solidFill>
              <a:srgbClr val="0070C0"/>
            </a:solidFill>
          </a:endParaRPr>
        </a:p>
      </dgm:t>
    </dgm:pt>
    <dgm:pt modelId="{FC766539-43CB-4FAF-B6CA-E30C2F07838A}" type="parTrans" cxnId="{2EFCF7A9-7773-421C-B23E-BA23A2FA9CBB}">
      <dgm:prSet/>
      <dgm:spPr/>
      <dgm:t>
        <a:bodyPr/>
        <a:lstStyle/>
        <a:p>
          <a:endParaRPr lang="ru-RU"/>
        </a:p>
      </dgm:t>
    </dgm:pt>
    <dgm:pt modelId="{276C56DB-E480-438D-AC27-9666473F3AE0}" type="sibTrans" cxnId="{2EFCF7A9-7773-421C-B23E-BA23A2FA9CBB}">
      <dgm:prSet/>
      <dgm:spPr/>
      <dgm:t>
        <a:bodyPr/>
        <a:lstStyle/>
        <a:p>
          <a:endParaRPr lang="ru-RU"/>
        </a:p>
      </dgm:t>
    </dgm:pt>
    <dgm:pt modelId="{FF7B47FE-ABAA-40EA-B7F4-FBF974376B02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70C0"/>
              </a:solidFill>
            </a:rPr>
            <a:t>Креативность. Интеллект. Талант. </a:t>
          </a:r>
          <a:r>
            <a:rPr lang="ru-RU" sz="1200" b="1" dirty="0" smtClean="0"/>
            <a:t>« Планета математики»</a:t>
          </a:r>
          <a:endParaRPr lang="ru-RU" sz="1200" b="1" dirty="0"/>
        </a:p>
      </dgm:t>
    </dgm:pt>
    <dgm:pt modelId="{2385366E-3D62-40E1-AC6C-BD5AA28FB46A}" type="parTrans" cxnId="{AD65209F-3144-4602-B75F-957D8C293EE0}">
      <dgm:prSet/>
      <dgm:spPr/>
      <dgm:t>
        <a:bodyPr/>
        <a:lstStyle/>
        <a:p>
          <a:endParaRPr lang="ru-RU"/>
        </a:p>
      </dgm:t>
    </dgm:pt>
    <dgm:pt modelId="{F3C2127D-30C1-4221-93CA-D939362C7179}" type="sibTrans" cxnId="{AD65209F-3144-4602-B75F-957D8C293EE0}">
      <dgm:prSet/>
      <dgm:spPr/>
      <dgm:t>
        <a:bodyPr/>
        <a:lstStyle/>
        <a:p>
          <a:endParaRPr lang="ru-RU"/>
        </a:p>
      </dgm:t>
    </dgm:pt>
    <dgm:pt modelId="{ECBF53E0-6C56-48AB-A4A5-28965EC1B803}">
      <dgm:prSet phldrT="[Текст]" custT="1"/>
      <dgm:spPr/>
      <dgm:t>
        <a:bodyPr/>
        <a:lstStyle/>
        <a:p>
          <a:r>
            <a:rPr lang="ru-RU" sz="1200" b="1" dirty="0" smtClean="0"/>
            <a:t>Дипломы :1 лауреат, 2 призёра, 1 участник.</a:t>
          </a:r>
          <a:endParaRPr lang="ru-RU" sz="1200" b="1" dirty="0"/>
        </a:p>
      </dgm:t>
    </dgm:pt>
    <dgm:pt modelId="{C7474EB0-A4D0-4285-830C-42E73C64B0C7}" type="parTrans" cxnId="{006372D9-1B8D-444E-AEF2-9CEA266638EA}">
      <dgm:prSet/>
      <dgm:spPr/>
      <dgm:t>
        <a:bodyPr/>
        <a:lstStyle/>
        <a:p>
          <a:endParaRPr lang="ru-RU"/>
        </a:p>
      </dgm:t>
    </dgm:pt>
    <dgm:pt modelId="{F97303AA-85C9-4214-9363-F84EBFBA6B71}" type="sibTrans" cxnId="{006372D9-1B8D-444E-AEF2-9CEA266638EA}">
      <dgm:prSet/>
      <dgm:spPr/>
      <dgm:t>
        <a:bodyPr/>
        <a:lstStyle/>
        <a:p>
          <a:endParaRPr lang="ru-RU"/>
        </a:p>
      </dgm:t>
    </dgm:pt>
    <dgm:pt modelId="{63CDEDE5-B805-4345-996D-13051DE9A465}">
      <dgm:prSet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Всероссийская олимпиада школьников. Муниципальный тур- Фадеев М – победитель по биологии.</a:t>
          </a:r>
          <a:endParaRPr lang="ru-RU" b="1" dirty="0">
            <a:solidFill>
              <a:srgbClr val="00B050"/>
            </a:solidFill>
          </a:endParaRPr>
        </a:p>
      </dgm:t>
    </dgm:pt>
    <dgm:pt modelId="{7AA5D832-B0DA-446A-A404-5B7774AE8F3D}" type="sibTrans" cxnId="{6C6E5706-87CC-4FA2-B170-DF1E597C274B}">
      <dgm:prSet/>
      <dgm:spPr/>
      <dgm:t>
        <a:bodyPr/>
        <a:lstStyle/>
        <a:p>
          <a:endParaRPr lang="ru-RU"/>
        </a:p>
      </dgm:t>
    </dgm:pt>
    <dgm:pt modelId="{241D44C8-6F48-4B7B-B5C5-1AC3C3E74379}" type="parTrans" cxnId="{6C6E5706-87CC-4FA2-B170-DF1E597C274B}">
      <dgm:prSet/>
      <dgm:spPr/>
      <dgm:t>
        <a:bodyPr/>
        <a:lstStyle/>
        <a:p>
          <a:endParaRPr lang="ru-RU"/>
        </a:p>
      </dgm:t>
    </dgm:pt>
    <dgm:pt modelId="{21255C32-D26E-41D1-B733-408C0CE6D73A}" type="pres">
      <dgm:prSet presAssocID="{8DBFE4DB-6C55-49A9-93B6-D06C9AFEF0A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EBC4AD-43C1-4009-9675-A5B0FFC10244}" type="pres">
      <dgm:prSet presAssocID="{2328BA9D-F692-40BE-B7CB-01600E9641DE}" presName="circle1" presStyleLbl="node1" presStyleIdx="0" presStyleCnt="4"/>
      <dgm:spPr/>
    </dgm:pt>
    <dgm:pt modelId="{361D4FB5-27AB-4FC6-9D4A-AE68E95A5E34}" type="pres">
      <dgm:prSet presAssocID="{2328BA9D-F692-40BE-B7CB-01600E9641DE}" presName="space" presStyleCnt="0"/>
      <dgm:spPr/>
    </dgm:pt>
    <dgm:pt modelId="{2E446C47-BB0A-4FC4-A86C-E79EEE5F7CC3}" type="pres">
      <dgm:prSet presAssocID="{2328BA9D-F692-40BE-B7CB-01600E9641DE}" presName="rect1" presStyleLbl="alignAcc1" presStyleIdx="0" presStyleCnt="4" custLinFactNeighborX="112" custLinFactNeighborY="417"/>
      <dgm:spPr/>
      <dgm:t>
        <a:bodyPr/>
        <a:lstStyle/>
        <a:p>
          <a:endParaRPr lang="ru-RU"/>
        </a:p>
      </dgm:t>
    </dgm:pt>
    <dgm:pt modelId="{A2EDB632-170A-4008-8EA7-AD362409CF99}" type="pres">
      <dgm:prSet presAssocID="{AC04C857-A1A1-4F8B-89E3-3550C381DB30}" presName="vertSpace2" presStyleLbl="node1" presStyleIdx="0" presStyleCnt="4"/>
      <dgm:spPr/>
    </dgm:pt>
    <dgm:pt modelId="{0F19726E-9E6A-4319-99A7-50725DCF3D61}" type="pres">
      <dgm:prSet presAssocID="{AC04C857-A1A1-4F8B-89E3-3550C381DB30}" presName="circle2" presStyleLbl="node1" presStyleIdx="1" presStyleCnt="4"/>
      <dgm:spPr/>
    </dgm:pt>
    <dgm:pt modelId="{ABA4FE79-3C81-47DB-AD26-BE292E845608}" type="pres">
      <dgm:prSet presAssocID="{AC04C857-A1A1-4F8B-89E3-3550C381DB30}" presName="rect2" presStyleLbl="alignAcc1" presStyleIdx="1" presStyleCnt="4" custScaleX="102990" custLinFactNeighborX="1607" custLinFactNeighborY="1413"/>
      <dgm:spPr/>
      <dgm:t>
        <a:bodyPr/>
        <a:lstStyle/>
        <a:p>
          <a:endParaRPr lang="ru-RU"/>
        </a:p>
      </dgm:t>
    </dgm:pt>
    <dgm:pt modelId="{0EB9DE93-E7D3-43E8-AD74-E5A3414CC9C8}" type="pres">
      <dgm:prSet presAssocID="{63CDEDE5-B805-4345-996D-13051DE9A465}" presName="vertSpace3" presStyleLbl="node1" presStyleIdx="1" presStyleCnt="4"/>
      <dgm:spPr/>
    </dgm:pt>
    <dgm:pt modelId="{40CE8735-4490-461B-8D33-4DA26207FCD9}" type="pres">
      <dgm:prSet presAssocID="{63CDEDE5-B805-4345-996D-13051DE9A465}" presName="circle3" presStyleLbl="node1" presStyleIdx="2" presStyleCnt="4"/>
      <dgm:spPr/>
    </dgm:pt>
    <dgm:pt modelId="{64E5905F-C912-4172-ABF8-8CEE4F77DE28}" type="pres">
      <dgm:prSet presAssocID="{63CDEDE5-B805-4345-996D-13051DE9A465}" presName="rect3" presStyleLbl="alignAcc1" presStyleIdx="2" presStyleCnt="4" custScaleX="100715" custScaleY="108722" custLinFactNeighborX="-780" custLinFactNeighborY="4800"/>
      <dgm:spPr/>
      <dgm:t>
        <a:bodyPr/>
        <a:lstStyle/>
        <a:p>
          <a:endParaRPr lang="ru-RU"/>
        </a:p>
      </dgm:t>
    </dgm:pt>
    <dgm:pt modelId="{7D028756-A458-4A0F-AFE6-83277C7890CA}" type="pres">
      <dgm:prSet presAssocID="{28645610-8F7E-4FCB-AECE-DF241038C060}" presName="vertSpace4" presStyleLbl="node1" presStyleIdx="2" presStyleCnt="4"/>
      <dgm:spPr/>
    </dgm:pt>
    <dgm:pt modelId="{A8CA9A0B-CA14-42FC-ABE3-651FBFEBE156}" type="pres">
      <dgm:prSet presAssocID="{28645610-8F7E-4FCB-AECE-DF241038C060}" presName="circle4" presStyleLbl="node1" presStyleIdx="3" presStyleCnt="4"/>
      <dgm:spPr/>
    </dgm:pt>
    <dgm:pt modelId="{6B138E2B-34E4-4048-9AEB-FF729E6690D9}" type="pres">
      <dgm:prSet presAssocID="{28645610-8F7E-4FCB-AECE-DF241038C060}" presName="rect4" presStyleLbl="alignAcc1" presStyleIdx="3" presStyleCnt="4" custScaleX="100000" custScaleY="81650" custLinFactNeighborX="357" custLinFactNeighborY="-11757"/>
      <dgm:spPr/>
      <dgm:t>
        <a:bodyPr/>
        <a:lstStyle/>
        <a:p>
          <a:endParaRPr lang="ru-RU"/>
        </a:p>
      </dgm:t>
    </dgm:pt>
    <dgm:pt modelId="{E328AF77-85B1-4FEB-99E9-86C695401302}" type="pres">
      <dgm:prSet presAssocID="{2328BA9D-F692-40BE-B7CB-01600E9641DE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2C7E3-868F-493C-B809-3F4A1597667D}" type="pres">
      <dgm:prSet presAssocID="{2328BA9D-F692-40BE-B7CB-01600E9641DE}" presName="rect1ChTx" presStyleLbl="alignAcc1" presStyleIdx="3" presStyleCnt="4" custScaleX="100000" custScaleY="100000" custLinFactNeighborX="3213" custLinFactNeighborY="1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26C91-4C07-4174-802E-CD2F450F934A}" type="pres">
      <dgm:prSet presAssocID="{AC04C857-A1A1-4F8B-89E3-3550C381DB30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64D42-343C-45FF-90B1-5C1EB4B5225D}" type="pres">
      <dgm:prSet presAssocID="{AC04C857-A1A1-4F8B-89E3-3550C381DB30}" presName="rect2ChTx" presStyleLbl="alignAcc1" presStyleIdx="3" presStyleCnt="4" custScaleX="113758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90D63-A30F-4234-98AE-57021AD5EC25}" type="pres">
      <dgm:prSet presAssocID="{63CDEDE5-B805-4345-996D-13051DE9A465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1FC6C-5597-47C1-A027-8847C22B45B7}" type="pres">
      <dgm:prSet presAssocID="{63CDEDE5-B805-4345-996D-13051DE9A465}" presName="rect3ChTx" presStyleLbl="alignAcc1" presStyleIdx="3" presStyleCnt="4">
        <dgm:presLayoutVars>
          <dgm:bulletEnabled val="1"/>
        </dgm:presLayoutVars>
      </dgm:prSet>
      <dgm:spPr/>
    </dgm:pt>
    <dgm:pt modelId="{FA7D4F2E-CF14-4C73-8557-A749BE46A1FB}" type="pres">
      <dgm:prSet presAssocID="{28645610-8F7E-4FCB-AECE-DF241038C060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62ECB-354E-47A2-B7D1-D3215530B96E}" type="pres">
      <dgm:prSet presAssocID="{28645610-8F7E-4FCB-AECE-DF241038C060}" presName="rect4ChTx" presStyleLbl="alignAcc1" presStyleIdx="3" presStyleCnt="4" custScaleX="10535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47AD02-DEB7-4B79-812D-971230956BCA}" type="presOf" srcId="{63CDEDE5-B805-4345-996D-13051DE9A465}" destId="{1BF90D63-A30F-4234-98AE-57021AD5EC25}" srcOrd="1" destOrd="0" presId="urn:microsoft.com/office/officeart/2005/8/layout/target3"/>
    <dgm:cxn modelId="{578D7364-7ADF-497D-B022-6456E887D69A}" type="presOf" srcId="{AC04C857-A1A1-4F8B-89E3-3550C381DB30}" destId="{EFC26C91-4C07-4174-802E-CD2F450F934A}" srcOrd="1" destOrd="0" presId="urn:microsoft.com/office/officeart/2005/8/layout/target3"/>
    <dgm:cxn modelId="{FB1B28C0-E553-4C0F-9A02-C3C1592BABF2}" type="presOf" srcId="{745E6A31-3D79-4CEA-9547-1A8D5ED8C042}" destId="{97B2C7E3-868F-493C-B809-3F4A1597667D}" srcOrd="0" destOrd="1" presId="urn:microsoft.com/office/officeart/2005/8/layout/target3"/>
    <dgm:cxn modelId="{A0CD9C13-4A57-4167-9134-6ED36684F449}" srcId="{AC04C857-A1A1-4F8B-89E3-3550C381DB30}" destId="{B2813560-E002-4CD3-A688-7385B7DBE091}" srcOrd="1" destOrd="0" parTransId="{236F963A-0B5B-42BC-919D-09751D4F4706}" sibTransId="{19652CF0-EA14-4383-85FA-DB63EA4C896B}"/>
    <dgm:cxn modelId="{2EFCF7A9-7773-421C-B23E-BA23A2FA9CBB}" srcId="{8DBFE4DB-6C55-49A9-93B6-D06C9AFEF0A5}" destId="{28645610-8F7E-4FCB-AECE-DF241038C060}" srcOrd="3" destOrd="0" parTransId="{FC766539-43CB-4FAF-B6CA-E30C2F07838A}" sibTransId="{276C56DB-E480-438D-AC27-9666473F3AE0}"/>
    <dgm:cxn modelId="{AD65209F-3144-4602-B75F-957D8C293EE0}" srcId="{28645610-8F7E-4FCB-AECE-DF241038C060}" destId="{FF7B47FE-ABAA-40EA-B7F4-FBF974376B02}" srcOrd="0" destOrd="0" parTransId="{2385366E-3D62-40E1-AC6C-BD5AA28FB46A}" sibTransId="{F3C2127D-30C1-4221-93CA-D939362C7179}"/>
    <dgm:cxn modelId="{006372D9-1B8D-444E-AEF2-9CEA266638EA}" srcId="{28645610-8F7E-4FCB-AECE-DF241038C060}" destId="{ECBF53E0-6C56-48AB-A4A5-28965EC1B803}" srcOrd="1" destOrd="0" parTransId="{C7474EB0-A4D0-4285-830C-42E73C64B0C7}" sibTransId="{F97303AA-85C9-4214-9363-F84EBFBA6B71}"/>
    <dgm:cxn modelId="{594B6820-B378-4EED-841B-E76726134866}" srcId="{AC04C857-A1A1-4F8B-89E3-3550C381DB30}" destId="{986211E9-AD14-416F-A647-E7CACAC8D341}" srcOrd="0" destOrd="0" parTransId="{7ED1398E-9DBB-45F6-8F3B-3736BF37DAF6}" sibTransId="{BC1083EF-C61A-4D52-B1C2-453DB046C58C}"/>
    <dgm:cxn modelId="{AD5702E0-DF1A-44B6-9C04-8F72226B9623}" type="presOf" srcId="{ECBF53E0-6C56-48AB-A4A5-28965EC1B803}" destId="{A1462ECB-354E-47A2-B7D1-D3215530B96E}" srcOrd="0" destOrd="1" presId="urn:microsoft.com/office/officeart/2005/8/layout/target3"/>
    <dgm:cxn modelId="{1C5CDE9E-E703-4D0B-B654-38400C4F96D8}" type="presOf" srcId="{28645610-8F7E-4FCB-AECE-DF241038C060}" destId="{6B138E2B-34E4-4048-9AEB-FF729E6690D9}" srcOrd="0" destOrd="0" presId="urn:microsoft.com/office/officeart/2005/8/layout/target3"/>
    <dgm:cxn modelId="{2819EA03-9053-473F-8D11-7C5C682BD931}" srcId="{8DBFE4DB-6C55-49A9-93B6-D06C9AFEF0A5}" destId="{AC04C857-A1A1-4F8B-89E3-3550C381DB30}" srcOrd="1" destOrd="0" parTransId="{D3660476-FCDD-45C6-B5F1-459D106E404D}" sibTransId="{9283A765-0747-40CC-ACEE-2BCB25E2F20B}"/>
    <dgm:cxn modelId="{B4C01841-D855-4C97-B4D7-5DAB8CB51974}" type="presOf" srcId="{2328BA9D-F692-40BE-B7CB-01600E9641DE}" destId="{E328AF77-85B1-4FEB-99E9-86C695401302}" srcOrd="1" destOrd="0" presId="urn:microsoft.com/office/officeart/2005/8/layout/target3"/>
    <dgm:cxn modelId="{6C6E5706-87CC-4FA2-B170-DF1E597C274B}" srcId="{8DBFE4DB-6C55-49A9-93B6-D06C9AFEF0A5}" destId="{63CDEDE5-B805-4345-996D-13051DE9A465}" srcOrd="2" destOrd="0" parTransId="{241D44C8-6F48-4B7B-B5C5-1AC3C3E74379}" sibTransId="{7AA5D832-B0DA-446A-A404-5B7774AE8F3D}"/>
    <dgm:cxn modelId="{616664FB-8108-4896-81C0-2C43E42620E6}" type="presOf" srcId="{63CDEDE5-B805-4345-996D-13051DE9A465}" destId="{64E5905F-C912-4172-ABF8-8CEE4F77DE28}" srcOrd="0" destOrd="0" presId="urn:microsoft.com/office/officeart/2005/8/layout/target3"/>
    <dgm:cxn modelId="{EEE9636A-2B36-46AF-B90E-0D63DFE070F3}" type="presOf" srcId="{986211E9-AD14-416F-A647-E7CACAC8D341}" destId="{90464D42-343C-45FF-90B1-5C1EB4B5225D}" srcOrd="0" destOrd="0" presId="urn:microsoft.com/office/officeart/2005/8/layout/target3"/>
    <dgm:cxn modelId="{A01DB6FE-361B-4859-8CDA-3E66D44531C2}" type="presOf" srcId="{B2813560-E002-4CD3-A688-7385B7DBE091}" destId="{90464D42-343C-45FF-90B1-5C1EB4B5225D}" srcOrd="0" destOrd="1" presId="urn:microsoft.com/office/officeart/2005/8/layout/target3"/>
    <dgm:cxn modelId="{A467981B-FFE8-4253-AB11-76BC635FFC81}" type="presOf" srcId="{38426C21-3609-4F47-B255-E6A6C6443FA2}" destId="{97B2C7E3-868F-493C-B809-3F4A1597667D}" srcOrd="0" destOrd="0" presId="urn:microsoft.com/office/officeart/2005/8/layout/target3"/>
    <dgm:cxn modelId="{83AF90E3-2190-461C-B368-75EE5A32D839}" type="presOf" srcId="{8DBFE4DB-6C55-49A9-93B6-D06C9AFEF0A5}" destId="{21255C32-D26E-41D1-B733-408C0CE6D73A}" srcOrd="0" destOrd="0" presId="urn:microsoft.com/office/officeart/2005/8/layout/target3"/>
    <dgm:cxn modelId="{D776B14A-5CF2-44B4-934C-5AA8843F9FC7}" srcId="{2328BA9D-F692-40BE-B7CB-01600E9641DE}" destId="{745E6A31-3D79-4CEA-9547-1A8D5ED8C042}" srcOrd="1" destOrd="0" parTransId="{EEAC0EF6-16E8-4F62-A48B-6FD3C050CA66}" sibTransId="{0C723B12-7C48-492B-B437-C90C462BEF79}"/>
    <dgm:cxn modelId="{3B9CBFAB-2B2D-4972-82A2-422ADF41AC81}" srcId="{8DBFE4DB-6C55-49A9-93B6-D06C9AFEF0A5}" destId="{2328BA9D-F692-40BE-B7CB-01600E9641DE}" srcOrd="0" destOrd="0" parTransId="{5F028F17-25BD-4AB0-BD54-B8B4495D53A5}" sibTransId="{FCEEC79F-C659-4843-9F00-3DB3BA9BAC30}"/>
    <dgm:cxn modelId="{8F6BE8D8-FAC7-422F-976B-A47EA23F91F2}" type="presOf" srcId="{AC04C857-A1A1-4F8B-89E3-3550C381DB30}" destId="{ABA4FE79-3C81-47DB-AD26-BE292E845608}" srcOrd="0" destOrd="0" presId="urn:microsoft.com/office/officeart/2005/8/layout/target3"/>
    <dgm:cxn modelId="{CF45CCEE-3BFB-469D-AD7E-03F2BFA7398F}" type="presOf" srcId="{28645610-8F7E-4FCB-AECE-DF241038C060}" destId="{FA7D4F2E-CF14-4C73-8557-A749BE46A1FB}" srcOrd="1" destOrd="0" presId="urn:microsoft.com/office/officeart/2005/8/layout/target3"/>
    <dgm:cxn modelId="{24E6F067-5FE5-4AD1-8280-7C745442F10C}" type="presOf" srcId="{FF7B47FE-ABAA-40EA-B7F4-FBF974376B02}" destId="{A1462ECB-354E-47A2-B7D1-D3215530B96E}" srcOrd="0" destOrd="0" presId="urn:microsoft.com/office/officeart/2005/8/layout/target3"/>
    <dgm:cxn modelId="{38DDE861-EF35-4A30-BCD8-F679E560C7E9}" srcId="{2328BA9D-F692-40BE-B7CB-01600E9641DE}" destId="{38426C21-3609-4F47-B255-E6A6C6443FA2}" srcOrd="0" destOrd="0" parTransId="{E5AB0D67-5E5D-464A-94A9-F9C726D86E74}" sibTransId="{253333B2-908D-43F9-B6B1-9C77C328A791}"/>
    <dgm:cxn modelId="{859F72FD-CAD1-47D7-8864-805E8E3E4BD2}" type="presOf" srcId="{2328BA9D-F692-40BE-B7CB-01600E9641DE}" destId="{2E446C47-BB0A-4FC4-A86C-E79EEE5F7CC3}" srcOrd="0" destOrd="0" presId="urn:microsoft.com/office/officeart/2005/8/layout/target3"/>
    <dgm:cxn modelId="{4F79678F-B089-4F39-B88D-028654DB011F}" type="presParOf" srcId="{21255C32-D26E-41D1-B733-408C0CE6D73A}" destId="{7EEBC4AD-43C1-4009-9675-A5B0FFC10244}" srcOrd="0" destOrd="0" presId="urn:microsoft.com/office/officeart/2005/8/layout/target3"/>
    <dgm:cxn modelId="{8ACAE309-F612-43FF-AF1A-2FE02F622212}" type="presParOf" srcId="{21255C32-D26E-41D1-B733-408C0CE6D73A}" destId="{361D4FB5-27AB-4FC6-9D4A-AE68E95A5E34}" srcOrd="1" destOrd="0" presId="urn:microsoft.com/office/officeart/2005/8/layout/target3"/>
    <dgm:cxn modelId="{83B2C0B0-B2CF-4DD1-B730-6BAB3A34E7A1}" type="presParOf" srcId="{21255C32-D26E-41D1-B733-408C0CE6D73A}" destId="{2E446C47-BB0A-4FC4-A86C-E79EEE5F7CC3}" srcOrd="2" destOrd="0" presId="urn:microsoft.com/office/officeart/2005/8/layout/target3"/>
    <dgm:cxn modelId="{5DB09925-69D7-4BF7-B6A7-954FABE2660D}" type="presParOf" srcId="{21255C32-D26E-41D1-B733-408C0CE6D73A}" destId="{A2EDB632-170A-4008-8EA7-AD362409CF99}" srcOrd="3" destOrd="0" presId="urn:microsoft.com/office/officeart/2005/8/layout/target3"/>
    <dgm:cxn modelId="{67CA7ED4-DA34-4B4A-AD24-2F7CDBDA8961}" type="presParOf" srcId="{21255C32-D26E-41D1-B733-408C0CE6D73A}" destId="{0F19726E-9E6A-4319-99A7-50725DCF3D61}" srcOrd="4" destOrd="0" presId="urn:microsoft.com/office/officeart/2005/8/layout/target3"/>
    <dgm:cxn modelId="{CCB28DF4-0993-4D11-A679-2378254E567E}" type="presParOf" srcId="{21255C32-D26E-41D1-B733-408C0CE6D73A}" destId="{ABA4FE79-3C81-47DB-AD26-BE292E845608}" srcOrd="5" destOrd="0" presId="urn:microsoft.com/office/officeart/2005/8/layout/target3"/>
    <dgm:cxn modelId="{051E8832-9671-44DF-8880-98568E3165FE}" type="presParOf" srcId="{21255C32-D26E-41D1-B733-408C0CE6D73A}" destId="{0EB9DE93-E7D3-43E8-AD74-E5A3414CC9C8}" srcOrd="6" destOrd="0" presId="urn:microsoft.com/office/officeart/2005/8/layout/target3"/>
    <dgm:cxn modelId="{DFA14DE6-1B66-41E4-A615-C927682113CA}" type="presParOf" srcId="{21255C32-D26E-41D1-B733-408C0CE6D73A}" destId="{40CE8735-4490-461B-8D33-4DA26207FCD9}" srcOrd="7" destOrd="0" presId="urn:microsoft.com/office/officeart/2005/8/layout/target3"/>
    <dgm:cxn modelId="{5CECE26F-2283-41D1-A8C9-5FA445C77DE6}" type="presParOf" srcId="{21255C32-D26E-41D1-B733-408C0CE6D73A}" destId="{64E5905F-C912-4172-ABF8-8CEE4F77DE28}" srcOrd="8" destOrd="0" presId="urn:microsoft.com/office/officeart/2005/8/layout/target3"/>
    <dgm:cxn modelId="{779371AF-306C-4B4D-BEFA-84B641A2C5DC}" type="presParOf" srcId="{21255C32-D26E-41D1-B733-408C0CE6D73A}" destId="{7D028756-A458-4A0F-AFE6-83277C7890CA}" srcOrd="9" destOrd="0" presId="urn:microsoft.com/office/officeart/2005/8/layout/target3"/>
    <dgm:cxn modelId="{B6315CF3-4793-4448-B139-F2D7EC88EC1B}" type="presParOf" srcId="{21255C32-D26E-41D1-B733-408C0CE6D73A}" destId="{A8CA9A0B-CA14-42FC-ABE3-651FBFEBE156}" srcOrd="10" destOrd="0" presId="urn:microsoft.com/office/officeart/2005/8/layout/target3"/>
    <dgm:cxn modelId="{C99A8120-3BC7-45BE-A003-23AFE495C4E4}" type="presParOf" srcId="{21255C32-D26E-41D1-B733-408C0CE6D73A}" destId="{6B138E2B-34E4-4048-9AEB-FF729E6690D9}" srcOrd="11" destOrd="0" presId="urn:microsoft.com/office/officeart/2005/8/layout/target3"/>
    <dgm:cxn modelId="{FA8B6933-7BB3-4718-A33C-B874C7EB3ECF}" type="presParOf" srcId="{21255C32-D26E-41D1-B733-408C0CE6D73A}" destId="{E328AF77-85B1-4FEB-99E9-86C695401302}" srcOrd="12" destOrd="0" presId="urn:microsoft.com/office/officeart/2005/8/layout/target3"/>
    <dgm:cxn modelId="{D74623E2-394E-4E7F-B7CA-4C2293E07050}" type="presParOf" srcId="{21255C32-D26E-41D1-B733-408C0CE6D73A}" destId="{97B2C7E3-868F-493C-B809-3F4A1597667D}" srcOrd="13" destOrd="0" presId="urn:microsoft.com/office/officeart/2005/8/layout/target3"/>
    <dgm:cxn modelId="{1DE8A0DB-0EE8-4712-8DEA-A0602A267DD1}" type="presParOf" srcId="{21255C32-D26E-41D1-B733-408C0CE6D73A}" destId="{EFC26C91-4C07-4174-802E-CD2F450F934A}" srcOrd="14" destOrd="0" presId="urn:microsoft.com/office/officeart/2005/8/layout/target3"/>
    <dgm:cxn modelId="{A23A01A5-5FB9-4AE0-888D-53752E89E32B}" type="presParOf" srcId="{21255C32-D26E-41D1-B733-408C0CE6D73A}" destId="{90464D42-343C-45FF-90B1-5C1EB4B5225D}" srcOrd="15" destOrd="0" presId="urn:microsoft.com/office/officeart/2005/8/layout/target3"/>
    <dgm:cxn modelId="{C3A9901F-A6C6-4C77-A361-82132F57024C}" type="presParOf" srcId="{21255C32-D26E-41D1-B733-408C0CE6D73A}" destId="{1BF90D63-A30F-4234-98AE-57021AD5EC25}" srcOrd="16" destOrd="0" presId="urn:microsoft.com/office/officeart/2005/8/layout/target3"/>
    <dgm:cxn modelId="{EE83F74B-8DFE-49BC-B36F-56FFC95B4414}" type="presParOf" srcId="{21255C32-D26E-41D1-B733-408C0CE6D73A}" destId="{FF01FC6C-5597-47C1-A027-8847C22B45B7}" srcOrd="17" destOrd="0" presId="urn:microsoft.com/office/officeart/2005/8/layout/target3"/>
    <dgm:cxn modelId="{73D37E97-F8C6-4061-8461-B11F45AA586C}" type="presParOf" srcId="{21255C32-D26E-41D1-B733-408C0CE6D73A}" destId="{FA7D4F2E-CF14-4C73-8557-A749BE46A1FB}" srcOrd="18" destOrd="0" presId="urn:microsoft.com/office/officeart/2005/8/layout/target3"/>
    <dgm:cxn modelId="{0995D991-FFCD-4B3B-BF73-9BA73412D41F}" type="presParOf" srcId="{21255C32-D26E-41D1-B733-408C0CE6D73A}" destId="{A1462ECB-354E-47A2-B7D1-D3215530B96E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8D0E41-D867-4110-BDF8-45F6D4F596D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40DCB0-E424-409D-9127-20EFEB5D3059}">
      <dgm:prSet phldrT="[Текст]"/>
      <dgm:spPr/>
      <dgm:t>
        <a:bodyPr/>
        <a:lstStyle/>
        <a:p>
          <a:r>
            <a:rPr lang="ru-RU" smtClean="0"/>
            <a:t>Прохождение курсов ПК.</a:t>
          </a:r>
          <a:endParaRPr lang="ru-RU"/>
        </a:p>
      </dgm:t>
    </dgm:pt>
    <dgm:pt modelId="{B988C76B-80F5-482E-AAF7-C6222574E68A}" type="parTrans" cxnId="{29D85EC4-D41E-4A0C-BAA9-FD9A6DAB8078}">
      <dgm:prSet/>
      <dgm:spPr/>
      <dgm:t>
        <a:bodyPr/>
        <a:lstStyle/>
        <a:p>
          <a:endParaRPr lang="ru-RU"/>
        </a:p>
      </dgm:t>
    </dgm:pt>
    <dgm:pt modelId="{2D44B0F0-1F99-4409-9C1F-ADA1CA06A91D}" type="sibTrans" cxnId="{29D85EC4-D41E-4A0C-BAA9-FD9A6DAB8078}">
      <dgm:prSet/>
      <dgm:spPr/>
      <dgm:t>
        <a:bodyPr/>
        <a:lstStyle/>
        <a:p>
          <a:endParaRPr lang="ru-RU"/>
        </a:p>
      </dgm:t>
    </dgm:pt>
    <dgm:pt modelId="{5C6071D4-2B6E-4385-A370-C36CDBF5E016}">
      <dgm:prSet phldrT="[Текст]"/>
      <dgm:spPr/>
      <dgm:t>
        <a:bodyPr/>
        <a:lstStyle/>
        <a:p>
          <a:r>
            <a:rPr lang="ru-RU" dirty="0" smtClean="0"/>
            <a:t>Курсы по медицинской подготовке- всеми учителями пройдены. </a:t>
          </a:r>
          <a:endParaRPr lang="ru-RU" dirty="0"/>
        </a:p>
      </dgm:t>
    </dgm:pt>
    <dgm:pt modelId="{459093C5-D212-4DD7-B2EB-751F80708D1F}" type="parTrans" cxnId="{CED10A0C-AF2A-4EE6-B2A2-2DFA9E9D228D}">
      <dgm:prSet/>
      <dgm:spPr/>
      <dgm:t>
        <a:bodyPr/>
        <a:lstStyle/>
        <a:p>
          <a:endParaRPr lang="ru-RU"/>
        </a:p>
      </dgm:t>
    </dgm:pt>
    <dgm:pt modelId="{5530926F-7553-4EE0-8F5C-04554CE64CEC}" type="sibTrans" cxnId="{CED10A0C-AF2A-4EE6-B2A2-2DFA9E9D228D}">
      <dgm:prSet/>
      <dgm:spPr/>
      <dgm:t>
        <a:bodyPr/>
        <a:lstStyle/>
        <a:p>
          <a:endParaRPr lang="ru-RU"/>
        </a:p>
      </dgm:t>
    </dgm:pt>
    <dgm:pt modelId="{6096FC26-5242-4799-A6C6-9C42E4BC9AB3}">
      <dgm:prSet phldrT="[Текст]"/>
      <dgm:spPr/>
      <dgm:t>
        <a:bodyPr/>
        <a:lstStyle/>
        <a:p>
          <a:r>
            <a:rPr lang="ru-RU" dirty="0" smtClean="0"/>
            <a:t>Кусы по предметам по ФГОС ООО и СОО –всеми учителями пройдены . Курсы от КИПК для руководителей ППЭ, организаторов, членов ГЭК- всеми пройдены. Курсы по Охране труда- в процессе прохождения.</a:t>
          </a:r>
          <a:endParaRPr lang="ru-RU" dirty="0"/>
        </a:p>
      </dgm:t>
    </dgm:pt>
    <dgm:pt modelId="{F3BC341E-BF3E-41F5-ABD2-EF7EC1D04FCF}" type="parTrans" cxnId="{FA21AE2E-AE25-4D99-B706-4FB822EAC1CD}">
      <dgm:prSet/>
      <dgm:spPr/>
      <dgm:t>
        <a:bodyPr/>
        <a:lstStyle/>
        <a:p>
          <a:endParaRPr lang="ru-RU"/>
        </a:p>
      </dgm:t>
    </dgm:pt>
    <dgm:pt modelId="{413A8C5D-0C85-48D9-B7F5-F1E2D1167F0A}" type="sibTrans" cxnId="{FA21AE2E-AE25-4D99-B706-4FB822EAC1CD}">
      <dgm:prSet/>
      <dgm:spPr/>
      <dgm:t>
        <a:bodyPr/>
        <a:lstStyle/>
        <a:p>
          <a:endParaRPr lang="ru-RU"/>
        </a:p>
      </dgm:t>
    </dgm:pt>
    <dgm:pt modelId="{F10DE5AF-A620-4568-A7BB-C3ADCAC62ACB}">
      <dgm:prSet phldrT="[Текст]"/>
      <dgm:spPr/>
      <dgm:t>
        <a:bodyPr/>
        <a:lstStyle/>
        <a:p>
          <a:r>
            <a:rPr lang="ru-RU" dirty="0" smtClean="0"/>
            <a:t>Участие в конкурсах профессионального мастерства</a:t>
          </a:r>
          <a:endParaRPr lang="ru-RU" dirty="0"/>
        </a:p>
      </dgm:t>
    </dgm:pt>
    <dgm:pt modelId="{0917B738-C9AC-41FD-9DFD-3FE2A7028BDD}" type="parTrans" cxnId="{5D9CB344-36F1-41AD-A6DE-7C2CE4229242}">
      <dgm:prSet/>
      <dgm:spPr/>
      <dgm:t>
        <a:bodyPr/>
        <a:lstStyle/>
        <a:p>
          <a:endParaRPr lang="ru-RU"/>
        </a:p>
      </dgm:t>
    </dgm:pt>
    <dgm:pt modelId="{F34889EA-6D5C-4B66-A673-A58DED171DDB}" type="sibTrans" cxnId="{5D9CB344-36F1-41AD-A6DE-7C2CE4229242}">
      <dgm:prSet/>
      <dgm:spPr/>
      <dgm:t>
        <a:bodyPr/>
        <a:lstStyle/>
        <a:p>
          <a:endParaRPr lang="ru-RU"/>
        </a:p>
      </dgm:t>
    </dgm:pt>
    <dgm:pt modelId="{F1C27049-4E83-4A82-ADDF-D2EE23CFBC01}">
      <dgm:prSet phldrT="[Текст]"/>
      <dgm:spPr/>
      <dgm:t>
        <a:bodyPr/>
        <a:lstStyle/>
        <a:p>
          <a:r>
            <a:rPr lang="ru-RU" dirty="0" err="1" smtClean="0"/>
            <a:t>Амерханова</a:t>
          </a:r>
          <a:r>
            <a:rPr lang="ru-RU" dirty="0" smtClean="0"/>
            <a:t> А.И Диплом ВОЦ ЗС «РОС ОБР» за лучшие методические разработки по « Точке Роста»</a:t>
          </a:r>
          <a:endParaRPr lang="ru-RU" dirty="0"/>
        </a:p>
      </dgm:t>
    </dgm:pt>
    <dgm:pt modelId="{53ECEDB1-77CB-4BC2-B646-B99B00984F6B}" type="parTrans" cxnId="{2E9053DD-D48A-4C47-ACF6-8D863F3E2C12}">
      <dgm:prSet/>
      <dgm:spPr/>
      <dgm:t>
        <a:bodyPr/>
        <a:lstStyle/>
        <a:p>
          <a:endParaRPr lang="ru-RU"/>
        </a:p>
      </dgm:t>
    </dgm:pt>
    <dgm:pt modelId="{10468D47-C415-4583-8630-19B97CB7EDE6}" type="sibTrans" cxnId="{2E9053DD-D48A-4C47-ACF6-8D863F3E2C12}">
      <dgm:prSet/>
      <dgm:spPr/>
      <dgm:t>
        <a:bodyPr/>
        <a:lstStyle/>
        <a:p>
          <a:endParaRPr lang="ru-RU"/>
        </a:p>
      </dgm:t>
    </dgm:pt>
    <dgm:pt modelId="{8BB31C94-6A57-4037-BFC0-14487B0CB592}">
      <dgm:prSet phldrT="[Текст]"/>
      <dgm:spPr/>
      <dgm:t>
        <a:bodyPr/>
        <a:lstStyle/>
        <a:p>
          <a:r>
            <a:rPr lang="ru-RU" dirty="0" smtClean="0"/>
            <a:t>Низовцева Д.А диплом  в Международном  конкурсе по экономике «Основы финансовой грамотности», 2 место, 2021г</a:t>
          </a:r>
          <a:endParaRPr lang="ru-RU" dirty="0"/>
        </a:p>
      </dgm:t>
    </dgm:pt>
    <dgm:pt modelId="{9EC330C1-7CCC-4F43-9CDE-62D29F221839}" type="parTrans" cxnId="{318371D2-F0FE-430C-A59E-8EAF68104F7E}">
      <dgm:prSet/>
      <dgm:spPr/>
      <dgm:t>
        <a:bodyPr/>
        <a:lstStyle/>
        <a:p>
          <a:endParaRPr lang="ru-RU"/>
        </a:p>
      </dgm:t>
    </dgm:pt>
    <dgm:pt modelId="{8BD61B88-E6CF-4693-A0C2-88100C82F906}" type="sibTrans" cxnId="{318371D2-F0FE-430C-A59E-8EAF68104F7E}">
      <dgm:prSet/>
      <dgm:spPr/>
      <dgm:t>
        <a:bodyPr/>
        <a:lstStyle/>
        <a:p>
          <a:endParaRPr lang="ru-RU"/>
        </a:p>
      </dgm:t>
    </dgm:pt>
    <dgm:pt modelId="{A713D098-320A-496E-A022-E4844674492B}">
      <dgm:prSet phldrT="[Текст]"/>
      <dgm:spPr/>
      <dgm:t>
        <a:bodyPr/>
        <a:lstStyle/>
        <a:p>
          <a:r>
            <a:rPr lang="ru-RU" dirty="0" smtClean="0"/>
            <a:t>Социальный опыт</a:t>
          </a:r>
          <a:endParaRPr lang="ru-RU" dirty="0"/>
        </a:p>
      </dgm:t>
    </dgm:pt>
    <dgm:pt modelId="{6EFF8464-54A4-4CC6-B94F-B29C64DC1ED0}" type="parTrans" cxnId="{E6223F43-FA35-442F-B8DB-618CEA931D44}">
      <dgm:prSet/>
      <dgm:spPr/>
      <dgm:t>
        <a:bodyPr/>
        <a:lstStyle/>
        <a:p>
          <a:endParaRPr lang="ru-RU"/>
        </a:p>
      </dgm:t>
    </dgm:pt>
    <dgm:pt modelId="{5BC98082-6D01-4F5D-B1CD-9C5E5FF3BEBA}" type="sibTrans" cxnId="{E6223F43-FA35-442F-B8DB-618CEA931D44}">
      <dgm:prSet/>
      <dgm:spPr/>
      <dgm:t>
        <a:bodyPr/>
        <a:lstStyle/>
        <a:p>
          <a:endParaRPr lang="ru-RU"/>
        </a:p>
      </dgm:t>
    </dgm:pt>
    <dgm:pt modelId="{6F34DC66-585C-4CBB-A432-91B1A532C40F}">
      <dgm:prSet phldrT="[Текст]"/>
      <dgm:spPr/>
      <dgm:t>
        <a:bodyPr/>
        <a:lstStyle/>
        <a:p>
          <a:r>
            <a:rPr lang="ru-RU" dirty="0" smtClean="0"/>
            <a:t>Все педагоги участвовали в акциях « Диктант Победы», «Бессмертный Полк», митинге,« ЕГЭ по русскому языку для родителей», </a:t>
          </a:r>
          <a:endParaRPr lang="ru-RU" dirty="0"/>
        </a:p>
      </dgm:t>
    </dgm:pt>
    <dgm:pt modelId="{2AC74FFE-858C-41FD-8E97-4EA21FBC6303}" type="parTrans" cxnId="{C7355BC4-2FF6-4A7E-A969-20B0B1147C75}">
      <dgm:prSet/>
      <dgm:spPr/>
      <dgm:t>
        <a:bodyPr/>
        <a:lstStyle/>
        <a:p>
          <a:endParaRPr lang="ru-RU"/>
        </a:p>
      </dgm:t>
    </dgm:pt>
    <dgm:pt modelId="{9A6536A1-B9FB-418D-961C-42EB3114B03C}" type="sibTrans" cxnId="{C7355BC4-2FF6-4A7E-A969-20B0B1147C75}">
      <dgm:prSet/>
      <dgm:spPr/>
      <dgm:t>
        <a:bodyPr/>
        <a:lstStyle/>
        <a:p>
          <a:endParaRPr lang="ru-RU"/>
        </a:p>
      </dgm:t>
    </dgm:pt>
    <dgm:pt modelId="{923BBB5D-5B4C-43EA-A9DF-2321D4250808}">
      <dgm:prSet phldrT="[Текст]"/>
      <dgm:spPr/>
      <dgm:t>
        <a:bodyPr/>
        <a:lstStyle/>
        <a:p>
          <a:r>
            <a:rPr lang="ru-RU" dirty="0" smtClean="0"/>
            <a:t>Участвовали в спортивном мероприятии « Веселые старты» между учителями и учениками.</a:t>
          </a:r>
          <a:endParaRPr lang="ru-RU" dirty="0"/>
        </a:p>
      </dgm:t>
    </dgm:pt>
    <dgm:pt modelId="{A431AB1E-DC6F-4442-843E-5052FAF4ADE6}" type="parTrans" cxnId="{7FC6783B-5E6D-4491-B34B-ADF50DEC35D7}">
      <dgm:prSet/>
      <dgm:spPr/>
      <dgm:t>
        <a:bodyPr/>
        <a:lstStyle/>
        <a:p>
          <a:endParaRPr lang="ru-RU"/>
        </a:p>
      </dgm:t>
    </dgm:pt>
    <dgm:pt modelId="{5171D251-5783-45F4-B689-7A0B45556D7A}" type="sibTrans" cxnId="{7FC6783B-5E6D-4491-B34B-ADF50DEC35D7}">
      <dgm:prSet/>
      <dgm:spPr/>
      <dgm:t>
        <a:bodyPr/>
        <a:lstStyle/>
        <a:p>
          <a:endParaRPr lang="ru-RU"/>
        </a:p>
      </dgm:t>
    </dgm:pt>
    <dgm:pt modelId="{1262DA3E-0E3D-48DC-AC34-BA8ED41A3067}">
      <dgm:prSet phldrT="[Текст]"/>
      <dgm:spPr/>
      <dgm:t>
        <a:bodyPr/>
        <a:lstStyle/>
        <a:p>
          <a:r>
            <a:rPr lang="ru-RU" dirty="0" smtClean="0"/>
            <a:t>Кулик А.Н – грамоты и благодарственные письма от УО  ТДНМР и От Главы </a:t>
          </a:r>
          <a:r>
            <a:rPr lang="ru-RU" dirty="0" err="1" smtClean="0"/>
            <a:t>г.п</a:t>
          </a:r>
          <a:r>
            <a:rPr lang="ru-RU" dirty="0" smtClean="0"/>
            <a:t> Диксон</a:t>
          </a:r>
          <a:endParaRPr lang="ru-RU" dirty="0"/>
        </a:p>
      </dgm:t>
    </dgm:pt>
    <dgm:pt modelId="{64B52AA2-03FF-4A53-9D91-457B79B73E5A}" type="parTrans" cxnId="{C13B8600-6719-4F81-B6AE-B2D402B2B449}">
      <dgm:prSet/>
      <dgm:spPr/>
      <dgm:t>
        <a:bodyPr/>
        <a:lstStyle/>
        <a:p>
          <a:endParaRPr lang="ru-RU"/>
        </a:p>
      </dgm:t>
    </dgm:pt>
    <dgm:pt modelId="{427A2034-E3BA-4556-9F77-A6967E51D099}" type="sibTrans" cxnId="{C13B8600-6719-4F81-B6AE-B2D402B2B449}">
      <dgm:prSet/>
      <dgm:spPr/>
      <dgm:t>
        <a:bodyPr/>
        <a:lstStyle/>
        <a:p>
          <a:endParaRPr lang="ru-RU"/>
        </a:p>
      </dgm:t>
    </dgm:pt>
    <dgm:pt modelId="{4F300A9A-E21E-4DD5-AB12-58E63C09A53D}">
      <dgm:prSet phldrT="[Текст]"/>
      <dgm:spPr/>
      <dgm:t>
        <a:bodyPr/>
        <a:lstStyle/>
        <a:p>
          <a:r>
            <a:rPr lang="ru-RU" dirty="0" err="1" smtClean="0"/>
            <a:t>Городечная</a:t>
          </a:r>
          <a:r>
            <a:rPr lang="ru-RU" dirty="0" smtClean="0"/>
            <a:t> О.М грамоты и благодарственные письма от УО  ТДНМР и От Главы </a:t>
          </a:r>
          <a:r>
            <a:rPr lang="ru-RU" dirty="0" err="1" smtClean="0"/>
            <a:t>г.п</a:t>
          </a:r>
          <a:r>
            <a:rPr lang="ru-RU" dirty="0" smtClean="0"/>
            <a:t> Диксон.</a:t>
          </a:r>
          <a:endParaRPr lang="ru-RU" dirty="0"/>
        </a:p>
      </dgm:t>
    </dgm:pt>
    <dgm:pt modelId="{00511024-60B7-48F5-A366-B05501A4C412}" type="parTrans" cxnId="{8201393A-07D7-47A4-ACAA-4C7C8411133F}">
      <dgm:prSet/>
      <dgm:spPr/>
      <dgm:t>
        <a:bodyPr/>
        <a:lstStyle/>
        <a:p>
          <a:endParaRPr lang="ru-RU"/>
        </a:p>
      </dgm:t>
    </dgm:pt>
    <dgm:pt modelId="{B2F10016-5BAC-4AFC-AB0B-70D37B4BA90A}" type="sibTrans" cxnId="{8201393A-07D7-47A4-ACAA-4C7C8411133F}">
      <dgm:prSet/>
      <dgm:spPr/>
      <dgm:t>
        <a:bodyPr/>
        <a:lstStyle/>
        <a:p>
          <a:endParaRPr lang="ru-RU"/>
        </a:p>
      </dgm:t>
    </dgm:pt>
    <dgm:pt modelId="{A9D44972-6EC6-4A5C-8E36-8605B12A0780}">
      <dgm:prSet phldrT="[Текст]"/>
      <dgm:spPr/>
      <dgm:t>
        <a:bodyPr/>
        <a:lstStyle/>
        <a:p>
          <a:r>
            <a:rPr lang="ru-RU" dirty="0" smtClean="0"/>
            <a:t> ИОМЫ троих педагогов составлены и отправлены на сайт Красноярского ИПК.( ИОМ Низовцевой Д.А запланирована будущий </a:t>
          </a:r>
          <a:r>
            <a:rPr lang="ru-RU" dirty="0" err="1" smtClean="0"/>
            <a:t>у.г</a:t>
          </a:r>
          <a:r>
            <a:rPr lang="ru-RU" dirty="0" smtClean="0"/>
            <a:t>)</a:t>
          </a:r>
          <a:endParaRPr lang="ru-RU" dirty="0"/>
        </a:p>
      </dgm:t>
    </dgm:pt>
    <dgm:pt modelId="{213C19C7-60BF-473B-AC32-7C7F15A36034}" type="parTrans" cxnId="{64D21B62-1EC6-4D10-A998-0E2DE19B7107}">
      <dgm:prSet/>
      <dgm:spPr/>
      <dgm:t>
        <a:bodyPr/>
        <a:lstStyle/>
        <a:p>
          <a:endParaRPr lang="ru-RU"/>
        </a:p>
      </dgm:t>
    </dgm:pt>
    <dgm:pt modelId="{7D9285AB-9276-4258-859A-F37B343C47BD}" type="sibTrans" cxnId="{64D21B62-1EC6-4D10-A998-0E2DE19B7107}">
      <dgm:prSet/>
      <dgm:spPr/>
      <dgm:t>
        <a:bodyPr/>
        <a:lstStyle/>
        <a:p>
          <a:endParaRPr lang="ru-RU"/>
        </a:p>
      </dgm:t>
    </dgm:pt>
    <dgm:pt modelId="{C2A2507E-F46A-431C-996F-E97A67DB31DE}" type="pres">
      <dgm:prSet presAssocID="{548D0E41-D867-4110-BDF8-45F6D4F596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21B63A-ED7D-473A-AE9A-5EBA8F1860A6}" type="pres">
      <dgm:prSet presAssocID="{8E40DCB0-E424-409D-9127-20EFEB5D3059}" presName="composite" presStyleCnt="0"/>
      <dgm:spPr/>
    </dgm:pt>
    <dgm:pt modelId="{F1A8776D-49B0-4E6E-BD6E-9641FC7C508D}" type="pres">
      <dgm:prSet presAssocID="{8E40DCB0-E424-409D-9127-20EFEB5D305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1E4CA-688C-4022-B6F1-75C2AFCA3945}" type="pres">
      <dgm:prSet presAssocID="{8E40DCB0-E424-409D-9127-20EFEB5D3059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6BD09-A9CB-4B75-845A-E8796A75A6E0}" type="pres">
      <dgm:prSet presAssocID="{2D44B0F0-1F99-4409-9C1F-ADA1CA06A91D}" presName="sp" presStyleCnt="0"/>
      <dgm:spPr/>
    </dgm:pt>
    <dgm:pt modelId="{CC135898-D5BF-4C37-AEFA-439A43260A1E}" type="pres">
      <dgm:prSet presAssocID="{F10DE5AF-A620-4568-A7BB-C3ADCAC62ACB}" presName="composite" presStyleCnt="0"/>
      <dgm:spPr/>
    </dgm:pt>
    <dgm:pt modelId="{6C83F205-AC78-4D92-878F-2AE85AA44192}" type="pres">
      <dgm:prSet presAssocID="{F10DE5AF-A620-4568-A7BB-C3ADCAC62AC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0340B-CECF-4AA4-A2DF-22B65D3DCFAC}" type="pres">
      <dgm:prSet presAssocID="{F10DE5AF-A620-4568-A7BB-C3ADCAC62ACB}" presName="descendantText" presStyleLbl="alignAcc1" presStyleIdx="1" presStyleCnt="3" custScaleX="99046" custScaleY="126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6B06E-97FE-42CC-A6A4-D6C8D607D99C}" type="pres">
      <dgm:prSet presAssocID="{F34889EA-6D5C-4B66-A673-A58DED171DDB}" presName="sp" presStyleCnt="0"/>
      <dgm:spPr/>
    </dgm:pt>
    <dgm:pt modelId="{FAC2D58E-C33D-41B5-8834-FD69C1A18A36}" type="pres">
      <dgm:prSet presAssocID="{A713D098-320A-496E-A022-E4844674492B}" presName="composite" presStyleCnt="0"/>
      <dgm:spPr/>
    </dgm:pt>
    <dgm:pt modelId="{0108A5C8-A68E-4279-971C-025363BBD37E}" type="pres">
      <dgm:prSet presAssocID="{A713D098-320A-496E-A022-E4844674492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2C26A-5279-4EF9-8200-3C6DB56FC01A}" type="pres">
      <dgm:prSet presAssocID="{A713D098-320A-496E-A022-E4844674492B}" presName="descendantText" presStyleLbl="alignAcc1" presStyleIdx="2" presStyleCnt="3" custLinFactNeighborX="6716" custLinFactNeighborY="1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223F43-FA35-442F-B8DB-618CEA931D44}" srcId="{548D0E41-D867-4110-BDF8-45F6D4F596D6}" destId="{A713D098-320A-496E-A022-E4844674492B}" srcOrd="2" destOrd="0" parTransId="{6EFF8464-54A4-4CC6-B94F-B29C64DC1ED0}" sibTransId="{5BC98082-6D01-4F5D-B1CD-9C5E5FF3BEBA}"/>
    <dgm:cxn modelId="{78A34A1A-E443-49AC-97F7-B0800AF1A701}" type="presOf" srcId="{6096FC26-5242-4799-A6C6-9C42E4BC9AB3}" destId="{62A1E4CA-688C-4022-B6F1-75C2AFCA3945}" srcOrd="0" destOrd="1" presId="urn:microsoft.com/office/officeart/2005/8/layout/chevron2"/>
    <dgm:cxn modelId="{92AB57BB-C865-4A5C-9925-9C03E8F22041}" type="presOf" srcId="{923BBB5D-5B4C-43EA-A9DF-2321D4250808}" destId="{3522C26A-5279-4EF9-8200-3C6DB56FC01A}" srcOrd="0" destOrd="1" presId="urn:microsoft.com/office/officeart/2005/8/layout/chevron2"/>
    <dgm:cxn modelId="{D959ECB1-058E-4EA1-978B-C69A1F8C597D}" type="presOf" srcId="{A9D44972-6EC6-4A5C-8E36-8605B12A0780}" destId="{62A1E4CA-688C-4022-B6F1-75C2AFCA3945}" srcOrd="0" destOrd="2" presId="urn:microsoft.com/office/officeart/2005/8/layout/chevron2"/>
    <dgm:cxn modelId="{2E9053DD-D48A-4C47-ACF6-8D863F3E2C12}" srcId="{F10DE5AF-A620-4568-A7BB-C3ADCAC62ACB}" destId="{F1C27049-4E83-4A82-ADDF-D2EE23CFBC01}" srcOrd="0" destOrd="0" parTransId="{53ECEDB1-77CB-4BC2-B646-B99B00984F6B}" sibTransId="{10468D47-C415-4583-8630-19B97CB7EDE6}"/>
    <dgm:cxn modelId="{4834B281-722E-452E-A6D5-DBB1BEC571B7}" type="presOf" srcId="{A713D098-320A-496E-A022-E4844674492B}" destId="{0108A5C8-A68E-4279-971C-025363BBD37E}" srcOrd="0" destOrd="0" presId="urn:microsoft.com/office/officeart/2005/8/layout/chevron2"/>
    <dgm:cxn modelId="{D143CC90-B2A4-4DBC-AB46-E55A0AF9E4DC}" type="presOf" srcId="{548D0E41-D867-4110-BDF8-45F6D4F596D6}" destId="{C2A2507E-F46A-431C-996F-E97A67DB31DE}" srcOrd="0" destOrd="0" presId="urn:microsoft.com/office/officeart/2005/8/layout/chevron2"/>
    <dgm:cxn modelId="{25370488-BC0C-44F3-BB45-B20449BCE314}" type="presOf" srcId="{4F300A9A-E21E-4DD5-AB12-58E63C09A53D}" destId="{24A0340B-CECF-4AA4-A2DF-22B65D3DCFAC}" srcOrd="0" destOrd="3" presId="urn:microsoft.com/office/officeart/2005/8/layout/chevron2"/>
    <dgm:cxn modelId="{C7355BC4-2FF6-4A7E-A969-20B0B1147C75}" srcId="{A713D098-320A-496E-A022-E4844674492B}" destId="{6F34DC66-585C-4CBB-A432-91B1A532C40F}" srcOrd="0" destOrd="0" parTransId="{2AC74FFE-858C-41FD-8E97-4EA21FBC6303}" sibTransId="{9A6536A1-B9FB-418D-961C-42EB3114B03C}"/>
    <dgm:cxn modelId="{C13B8600-6719-4F81-B6AE-B2D402B2B449}" srcId="{F10DE5AF-A620-4568-A7BB-C3ADCAC62ACB}" destId="{1262DA3E-0E3D-48DC-AC34-BA8ED41A3067}" srcOrd="2" destOrd="0" parTransId="{64B52AA2-03FF-4A53-9D91-457B79B73E5A}" sibTransId="{427A2034-E3BA-4556-9F77-A6967E51D099}"/>
    <dgm:cxn modelId="{7E9804FB-FBB0-4820-A9C4-876C2B7CF4E3}" type="presOf" srcId="{5C6071D4-2B6E-4385-A370-C36CDBF5E016}" destId="{62A1E4CA-688C-4022-B6F1-75C2AFCA3945}" srcOrd="0" destOrd="0" presId="urn:microsoft.com/office/officeart/2005/8/layout/chevron2"/>
    <dgm:cxn modelId="{722E2226-2DC2-4BB0-A6CF-840559DBF160}" type="presOf" srcId="{8E40DCB0-E424-409D-9127-20EFEB5D3059}" destId="{F1A8776D-49B0-4E6E-BD6E-9641FC7C508D}" srcOrd="0" destOrd="0" presId="urn:microsoft.com/office/officeart/2005/8/layout/chevron2"/>
    <dgm:cxn modelId="{5D9CB344-36F1-41AD-A6DE-7C2CE4229242}" srcId="{548D0E41-D867-4110-BDF8-45F6D4F596D6}" destId="{F10DE5AF-A620-4568-A7BB-C3ADCAC62ACB}" srcOrd="1" destOrd="0" parTransId="{0917B738-C9AC-41FD-9DFD-3FE2A7028BDD}" sibTransId="{F34889EA-6D5C-4B66-A673-A58DED171DDB}"/>
    <dgm:cxn modelId="{EA78EF55-EAF6-4923-B371-58F282AE713E}" type="presOf" srcId="{1262DA3E-0E3D-48DC-AC34-BA8ED41A3067}" destId="{24A0340B-CECF-4AA4-A2DF-22B65D3DCFAC}" srcOrd="0" destOrd="2" presId="urn:microsoft.com/office/officeart/2005/8/layout/chevron2"/>
    <dgm:cxn modelId="{FA21AE2E-AE25-4D99-B706-4FB822EAC1CD}" srcId="{8E40DCB0-E424-409D-9127-20EFEB5D3059}" destId="{6096FC26-5242-4799-A6C6-9C42E4BC9AB3}" srcOrd="1" destOrd="0" parTransId="{F3BC341E-BF3E-41F5-ABD2-EF7EC1D04FCF}" sibTransId="{413A8C5D-0C85-48D9-B7F5-F1E2D1167F0A}"/>
    <dgm:cxn modelId="{7FC6783B-5E6D-4491-B34B-ADF50DEC35D7}" srcId="{A713D098-320A-496E-A022-E4844674492B}" destId="{923BBB5D-5B4C-43EA-A9DF-2321D4250808}" srcOrd="1" destOrd="0" parTransId="{A431AB1E-DC6F-4442-843E-5052FAF4ADE6}" sibTransId="{5171D251-5783-45F4-B689-7A0B45556D7A}"/>
    <dgm:cxn modelId="{8201393A-07D7-47A4-ACAA-4C7C8411133F}" srcId="{F10DE5AF-A620-4568-A7BB-C3ADCAC62ACB}" destId="{4F300A9A-E21E-4DD5-AB12-58E63C09A53D}" srcOrd="3" destOrd="0" parTransId="{00511024-60B7-48F5-A366-B05501A4C412}" sibTransId="{B2F10016-5BAC-4AFC-AB0B-70D37B4BA90A}"/>
    <dgm:cxn modelId="{CCC3C6C8-28FE-4A56-89BA-A6264A6971BE}" type="presOf" srcId="{F1C27049-4E83-4A82-ADDF-D2EE23CFBC01}" destId="{24A0340B-CECF-4AA4-A2DF-22B65D3DCFAC}" srcOrd="0" destOrd="0" presId="urn:microsoft.com/office/officeart/2005/8/layout/chevron2"/>
    <dgm:cxn modelId="{29D85EC4-D41E-4A0C-BAA9-FD9A6DAB8078}" srcId="{548D0E41-D867-4110-BDF8-45F6D4F596D6}" destId="{8E40DCB0-E424-409D-9127-20EFEB5D3059}" srcOrd="0" destOrd="0" parTransId="{B988C76B-80F5-482E-AAF7-C6222574E68A}" sibTransId="{2D44B0F0-1F99-4409-9C1F-ADA1CA06A91D}"/>
    <dgm:cxn modelId="{F0C0BA5B-726A-4AB5-910A-5534F583EF32}" type="presOf" srcId="{F10DE5AF-A620-4568-A7BB-C3ADCAC62ACB}" destId="{6C83F205-AC78-4D92-878F-2AE85AA44192}" srcOrd="0" destOrd="0" presId="urn:microsoft.com/office/officeart/2005/8/layout/chevron2"/>
    <dgm:cxn modelId="{318371D2-F0FE-430C-A59E-8EAF68104F7E}" srcId="{F10DE5AF-A620-4568-A7BB-C3ADCAC62ACB}" destId="{8BB31C94-6A57-4037-BFC0-14487B0CB592}" srcOrd="1" destOrd="0" parTransId="{9EC330C1-7CCC-4F43-9CDE-62D29F221839}" sibTransId="{8BD61B88-E6CF-4693-A0C2-88100C82F906}"/>
    <dgm:cxn modelId="{C53EBA95-CB06-406E-900A-1B9040A226BE}" type="presOf" srcId="{6F34DC66-585C-4CBB-A432-91B1A532C40F}" destId="{3522C26A-5279-4EF9-8200-3C6DB56FC01A}" srcOrd="0" destOrd="0" presId="urn:microsoft.com/office/officeart/2005/8/layout/chevron2"/>
    <dgm:cxn modelId="{CED10A0C-AF2A-4EE6-B2A2-2DFA9E9D228D}" srcId="{8E40DCB0-E424-409D-9127-20EFEB5D3059}" destId="{5C6071D4-2B6E-4385-A370-C36CDBF5E016}" srcOrd="0" destOrd="0" parTransId="{459093C5-D212-4DD7-B2EB-751F80708D1F}" sibTransId="{5530926F-7553-4EE0-8F5C-04554CE64CEC}"/>
    <dgm:cxn modelId="{03F3226B-CDC7-4691-BE3B-13F1C85B592F}" type="presOf" srcId="{8BB31C94-6A57-4037-BFC0-14487B0CB592}" destId="{24A0340B-CECF-4AA4-A2DF-22B65D3DCFAC}" srcOrd="0" destOrd="1" presId="urn:microsoft.com/office/officeart/2005/8/layout/chevron2"/>
    <dgm:cxn modelId="{64D21B62-1EC6-4D10-A998-0E2DE19B7107}" srcId="{8E40DCB0-E424-409D-9127-20EFEB5D3059}" destId="{A9D44972-6EC6-4A5C-8E36-8605B12A0780}" srcOrd="2" destOrd="0" parTransId="{213C19C7-60BF-473B-AC32-7C7F15A36034}" sibTransId="{7D9285AB-9276-4258-859A-F37B343C47BD}"/>
    <dgm:cxn modelId="{51C106F3-00D5-47BB-9C69-9E20446EB59A}" type="presParOf" srcId="{C2A2507E-F46A-431C-996F-E97A67DB31DE}" destId="{C221B63A-ED7D-473A-AE9A-5EBA8F1860A6}" srcOrd="0" destOrd="0" presId="urn:microsoft.com/office/officeart/2005/8/layout/chevron2"/>
    <dgm:cxn modelId="{EEA0C44C-5001-483F-AC04-571FCC795DDC}" type="presParOf" srcId="{C221B63A-ED7D-473A-AE9A-5EBA8F1860A6}" destId="{F1A8776D-49B0-4E6E-BD6E-9641FC7C508D}" srcOrd="0" destOrd="0" presId="urn:microsoft.com/office/officeart/2005/8/layout/chevron2"/>
    <dgm:cxn modelId="{FC0B5ECE-8300-4C31-B4B3-FD36B1548505}" type="presParOf" srcId="{C221B63A-ED7D-473A-AE9A-5EBA8F1860A6}" destId="{62A1E4CA-688C-4022-B6F1-75C2AFCA3945}" srcOrd="1" destOrd="0" presId="urn:microsoft.com/office/officeart/2005/8/layout/chevron2"/>
    <dgm:cxn modelId="{E66457B0-A4FA-4821-88AE-93E75CB739B7}" type="presParOf" srcId="{C2A2507E-F46A-431C-996F-E97A67DB31DE}" destId="{07B6BD09-A9CB-4B75-845A-E8796A75A6E0}" srcOrd="1" destOrd="0" presId="urn:microsoft.com/office/officeart/2005/8/layout/chevron2"/>
    <dgm:cxn modelId="{CD9C1460-992F-4743-84DB-F495A43FD4BD}" type="presParOf" srcId="{C2A2507E-F46A-431C-996F-E97A67DB31DE}" destId="{CC135898-D5BF-4C37-AEFA-439A43260A1E}" srcOrd="2" destOrd="0" presId="urn:microsoft.com/office/officeart/2005/8/layout/chevron2"/>
    <dgm:cxn modelId="{E76D1567-99BC-40BE-ABCC-459944BE905E}" type="presParOf" srcId="{CC135898-D5BF-4C37-AEFA-439A43260A1E}" destId="{6C83F205-AC78-4D92-878F-2AE85AA44192}" srcOrd="0" destOrd="0" presId="urn:microsoft.com/office/officeart/2005/8/layout/chevron2"/>
    <dgm:cxn modelId="{AD501744-29B7-4BA0-A841-4082BDCC8470}" type="presParOf" srcId="{CC135898-D5BF-4C37-AEFA-439A43260A1E}" destId="{24A0340B-CECF-4AA4-A2DF-22B65D3DCFAC}" srcOrd="1" destOrd="0" presId="urn:microsoft.com/office/officeart/2005/8/layout/chevron2"/>
    <dgm:cxn modelId="{B27FB27A-34DE-497C-A3EA-3C533E400C65}" type="presParOf" srcId="{C2A2507E-F46A-431C-996F-E97A67DB31DE}" destId="{6176B06E-97FE-42CC-A6A4-D6C8D607D99C}" srcOrd="3" destOrd="0" presId="urn:microsoft.com/office/officeart/2005/8/layout/chevron2"/>
    <dgm:cxn modelId="{7C2B1F98-E7C6-4726-8C0C-4F5CC0A0F284}" type="presParOf" srcId="{C2A2507E-F46A-431C-996F-E97A67DB31DE}" destId="{FAC2D58E-C33D-41B5-8834-FD69C1A18A36}" srcOrd="4" destOrd="0" presId="urn:microsoft.com/office/officeart/2005/8/layout/chevron2"/>
    <dgm:cxn modelId="{2A1A42C2-0D10-441E-A66C-EF20E7310A26}" type="presParOf" srcId="{FAC2D58E-C33D-41B5-8834-FD69C1A18A36}" destId="{0108A5C8-A68E-4279-971C-025363BBD37E}" srcOrd="0" destOrd="0" presId="urn:microsoft.com/office/officeart/2005/8/layout/chevron2"/>
    <dgm:cxn modelId="{893A5723-6264-4993-BF2F-58A640F9ED7C}" type="presParOf" srcId="{FAC2D58E-C33D-41B5-8834-FD69C1A18A36}" destId="{3522C26A-5279-4EF9-8200-3C6DB56FC01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Анализ работы МО ПТЦ- 2023  ТМКОУ «</a:t>
            </a:r>
            <a:r>
              <a:rPr lang="ru-RU" b="1" dirty="0" err="1" smtClean="0">
                <a:solidFill>
                  <a:srgbClr val="00B0F0"/>
                </a:solidFill>
              </a:rPr>
              <a:t>Диксонская</a:t>
            </a:r>
            <a:r>
              <a:rPr lang="ru-RU" b="1" dirty="0" smtClean="0">
                <a:solidFill>
                  <a:srgbClr val="00B0F0"/>
                </a:solidFill>
              </a:rPr>
              <a:t> СШ»</a:t>
            </a:r>
            <a:endParaRPr lang="ru-RU" b="1" dirty="0">
              <a:solidFill>
                <a:srgbClr val="00B0F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2803553"/>
            <a:ext cx="5040560" cy="3577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18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a typeface="+mn-ea"/>
                <a:cs typeface="+mn-cs"/>
              </a:rPr>
              <a:t>Привлечение </a:t>
            </a:r>
            <a:r>
              <a:rPr lang="ru-RU" sz="3200" b="1" dirty="0">
                <a:solidFill>
                  <a:srgbClr val="C00000"/>
                </a:solidFill>
                <a:ea typeface="+mn-ea"/>
                <a:cs typeface="+mn-cs"/>
              </a:rPr>
              <a:t>детей в интеллектуально-творческую деятельность по предметам </a:t>
            </a:r>
            <a:r>
              <a:rPr lang="ru-RU" sz="3200" b="1" dirty="0" smtClean="0">
                <a:solidFill>
                  <a:srgbClr val="C00000"/>
                </a:solidFill>
                <a:ea typeface="+mn-ea"/>
                <a:cs typeface="+mn-cs"/>
              </a:rPr>
              <a:t>ПТЦ.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340769"/>
            <a:ext cx="3669804" cy="64807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Проекты, конкурсы, исследовательские работы.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4040761"/>
              </p:ext>
            </p:extLst>
          </p:nvPr>
        </p:nvGraphicFramePr>
        <p:xfrm>
          <a:off x="467544" y="2132856"/>
          <a:ext cx="4330824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48064" y="1268761"/>
            <a:ext cx="3538736" cy="7200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Олимпиады, интеллектуально- познавательные  игры.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8064" y="2132856"/>
            <a:ext cx="3466728" cy="377728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Учителя МО ПТЦ создают  благоприятные условия для привлечения учащихся к участию в мероприятиях, способствующие формированию их интеллекта и творчества.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9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Дипломы учащихся .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095193"/>
              </p:ext>
            </p:extLst>
          </p:nvPr>
        </p:nvGraphicFramePr>
        <p:xfrm>
          <a:off x="467544" y="1124744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066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/>
              <a:t>Профессиональный рост и самообразование учителей.</a:t>
            </a:r>
            <a:endParaRPr lang="ru-RU" sz="1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85813" y="16525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2643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225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Вывод по работе МО </a:t>
            </a:r>
            <a:r>
              <a:rPr lang="ru-RU" dirty="0" smtClean="0">
                <a:solidFill>
                  <a:srgbClr val="FF0000"/>
                </a:solidFill>
              </a:rPr>
              <a:t>ПТЦ-2023.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Работу МО ПТЦ в 2022-23 учебном году считать удовлетворительной.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Все поставленные задачи были выполнены.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 следующем учебном году продолжить работать над темой </a:t>
            </a:r>
            <a:r>
              <a:rPr lang="ru-RU" b="1" dirty="0" smtClean="0">
                <a:solidFill>
                  <a:srgbClr val="00B050"/>
                </a:solidFill>
              </a:rPr>
              <a:t>« Развитие функциональной грамотности на уроках Политехнического цикла».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5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9496" y="1406897"/>
            <a:ext cx="7508928" cy="4614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Цель  МО ПТЦ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3528392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/>
          </a:p>
          <a:p>
            <a:r>
              <a:rPr lang="ru-RU" sz="2400" dirty="0"/>
              <a:t>Повышение качества преподавания  через применение различных методов развития </a:t>
            </a:r>
            <a:r>
              <a:rPr lang="ru-RU" sz="2400" b="1" dirty="0">
                <a:solidFill>
                  <a:srgbClr val="C00000"/>
                </a:solidFill>
              </a:rPr>
              <a:t>функциональной грамотности  </a:t>
            </a:r>
            <a:r>
              <a:rPr lang="ru-RU" sz="2400" dirty="0"/>
              <a:t>школьников на уроках </a:t>
            </a:r>
            <a:r>
              <a:rPr lang="ru-RU" sz="2400" dirty="0" smtClean="0"/>
              <a:t>ПТЦ и во внеурочной деятельности.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3074" name="Picture 2" descr="C:\Users\БиоХим\Desktop\точка Роста 2\IMG_20230322_09070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00884" y="1290699"/>
            <a:ext cx="5063604" cy="444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96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Направления работы МО ПТЦ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1.Повышение учебной мотивации  и  качества </a:t>
            </a:r>
            <a:r>
              <a:rPr lang="ru-RU" dirty="0" smtClean="0">
                <a:solidFill>
                  <a:srgbClr val="002060"/>
                </a:solidFill>
              </a:rPr>
              <a:t>обучения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с целью формирования функциональной грамотности.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2.Работа по привлечению детей в интеллектуально-творческую деятельность по предметам политехнического цикла.            </a:t>
            </a:r>
            <a:r>
              <a:rPr lang="ru-RU" dirty="0">
                <a:solidFill>
                  <a:srgbClr val="00B050"/>
                </a:solidFill>
              </a:rPr>
              <a:t>3.Профессиональный рост и самообразование учителей. </a:t>
            </a:r>
          </a:p>
        </p:txBody>
      </p:sp>
    </p:spTree>
    <p:extLst>
      <p:ext uri="{BB962C8B-B14F-4D97-AF65-F5344CB8AC3E}">
        <p14:creationId xmlns:p14="http://schemas.microsoft.com/office/powerpoint/2010/main" val="21664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941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Выступления на МО 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3178696" cy="4425355"/>
          </a:xfrm>
        </p:spPr>
        <p:txBody>
          <a:bodyPr/>
          <a:lstStyle/>
          <a:p>
            <a:r>
              <a:rPr lang="ru-RU" dirty="0" smtClean="0"/>
              <a:t>23.03. 2023 г-</a:t>
            </a:r>
            <a:r>
              <a:rPr lang="ru-RU" b="1" dirty="0" err="1" smtClean="0">
                <a:solidFill>
                  <a:srgbClr val="C00000"/>
                </a:solidFill>
              </a:rPr>
              <a:t>Амерханова</a:t>
            </a:r>
            <a:r>
              <a:rPr lang="ru-RU" b="1" dirty="0" smtClean="0">
                <a:solidFill>
                  <a:srgbClr val="C00000"/>
                </a:solidFill>
              </a:rPr>
              <a:t> А.И </a:t>
            </a:r>
            <a:r>
              <a:rPr lang="ru-RU" dirty="0" smtClean="0"/>
              <a:t>провела деловую игру для педагогов на тему </a:t>
            </a:r>
            <a:r>
              <a:rPr lang="ru-RU" b="1" dirty="0" smtClean="0">
                <a:solidFill>
                  <a:srgbClr val="00B050"/>
                </a:solidFill>
              </a:rPr>
              <a:t>«Учиться всегда пригодится» 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5" name="Picture 2" descr="C:\Users\БиоХим\Desktop\точка Роста 2\IMG_20230322_0904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1628800"/>
            <a:ext cx="468667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11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F0"/>
                </a:solidFill>
              </a:rPr>
              <a:t>Выступления на МО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3610744" cy="4497363"/>
          </a:xfrm>
        </p:spPr>
        <p:txBody>
          <a:bodyPr/>
          <a:lstStyle/>
          <a:p>
            <a:r>
              <a:rPr lang="ru-RU" dirty="0">
                <a:solidFill>
                  <a:prstClr val="black"/>
                </a:solidFill>
              </a:rPr>
              <a:t>23.03. 2023 </a:t>
            </a:r>
            <a:r>
              <a:rPr lang="ru-RU" dirty="0" smtClean="0">
                <a:solidFill>
                  <a:prstClr val="black"/>
                </a:solidFill>
              </a:rPr>
              <a:t>г- </a:t>
            </a:r>
            <a:r>
              <a:rPr lang="ru-RU" b="1" dirty="0" smtClean="0">
                <a:solidFill>
                  <a:srgbClr val="C00000"/>
                </a:solidFill>
              </a:rPr>
              <a:t>Низовцева Д.А </a:t>
            </a:r>
            <a:r>
              <a:rPr lang="ru-RU" dirty="0" smtClean="0">
                <a:solidFill>
                  <a:prstClr val="black"/>
                </a:solidFill>
              </a:rPr>
              <a:t>выступила с докладом на тему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« Анализ работы учителя математики за 2019-23 годы»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БиоХим\Desktop\точка Роста 2\IMG_20230322_09065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1700808"/>
            <a:ext cx="5014642" cy="376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4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План недели МО ПТЦ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516116"/>
              </p:ext>
            </p:extLst>
          </p:nvPr>
        </p:nvGraphicFramePr>
        <p:xfrm>
          <a:off x="1763688" y="1775332"/>
          <a:ext cx="5040558" cy="4536504"/>
        </p:xfrm>
        <a:graphic>
          <a:graphicData uri="http://schemas.openxmlformats.org/drawingml/2006/table">
            <a:tbl>
              <a:tblPr firstRow="1" firstCol="1" bandRow="1"/>
              <a:tblGrid>
                <a:gridCol w="957396"/>
                <a:gridCol w="1547456"/>
                <a:gridCol w="1048991"/>
                <a:gridCol w="615126"/>
                <a:gridCol w="871589"/>
              </a:tblGrid>
              <a:tr h="226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Дата 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мероприятия.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Место проведения.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Время.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Ответственный педагог.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 понедельник)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Открытие недели на общешкольной линейке.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Актовый зал.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После первого урока.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 учителя МО ПТЦ.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 понедельник)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Знакомство с тематической информацией на общешкольном стенде 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Рекреация на 2 этаже.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 течение недели.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 учителя МО ПТЦ.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10.04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 понедельник)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Мастер- класс «Аппликация из ткани» в 6-8 классах.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Кабинет технологии.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 урок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Кулик А.Н.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10.04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 понедельник)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Информационный классный час для учащихся 9-11 классов, посвященный Году Учителя и Наставника «Вы свет, что на Земле не гаснет никогда»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Кабинет биологии.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После 7-го урока.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Амерханова А.И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11.04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(Вторник)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Открытый урок по математике в 8 классе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Кабинет математики.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1-2 урок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Низовцева Д.А.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11.04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(Вторник)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Лекторий и викторина на тему «Научный подвиг Курчатова» для учащихся 5-11 классов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Кабинет физики.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После 7 урока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Городечная О.М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12.04.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(среда)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Познавательная игра для учащихся 1-4 классов, посвященная Дню Космонавтики.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Кабинет биологии.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После 7-го урока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Амерханова А. 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13.04.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(четверг)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Квест- игра «Космос»  для учащихся 5-7 классов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Кабинет биологии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После 7 урока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Амерханова А. 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14.04.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(пятница)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Квест-игра «Космическое путешествие» по станциям учащихся 8-11 классов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Кабинеты математики, физики, биологии и технологии.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После 7 урока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 педагоги МО ПТЦ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17.04.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Подведение итогов недели, награждение за участие.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Актовый зал.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После первого урока.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 учителя МО ПТЦ.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03648" y="855738"/>
            <a:ext cx="684076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освященная  году  Учителя и Наставника, а также Дню Космонавтики,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еделя МО ПТЦ проходила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 10.04-17.04.2023года.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3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22114"/>
          </a:xfrm>
        </p:spPr>
        <p:txBody>
          <a:bodyPr/>
          <a:lstStyle/>
          <a:p>
            <a:r>
              <a:rPr lang="ru-RU" dirty="0" smtClean="0"/>
              <a:t>Проведение недели МО ПТЦ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3885828" cy="906115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rgbClr val="7030A0"/>
                </a:solidFill>
              </a:rPr>
              <a:t>Квест</a:t>
            </a:r>
            <a:r>
              <a:rPr lang="ru-RU" dirty="0" smtClean="0">
                <a:solidFill>
                  <a:srgbClr val="7030A0"/>
                </a:solidFill>
              </a:rPr>
              <a:t>- игра ко Дню Космонавтики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Интеллектуально- познавательная игра « Путь к Звездам»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098" name="Picture 2" descr="C:\Users\БиоХим\Desktop\точка Роста 2\IMG-20230421-WA003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4149805"/>
            <a:ext cx="2667857" cy="223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БиоХим\Desktop\точка Роста 2\IMG-20230421-WA005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2373599" cy="194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БиоХим\Desktop\точка Роста 2\IMG-20230412-WA002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4075210"/>
            <a:ext cx="3082373" cy="2311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БиоХим\Desktop\точка Роста 2\IMG-20230413-WA000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2204864"/>
            <a:ext cx="2566177" cy="192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9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Проведение недели МО ПТЦ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3813820" cy="64807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Открытый урок по математике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60033" y="1124744"/>
            <a:ext cx="3826768" cy="576065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Мастер –класс по технологии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122" name="Picture 2" descr="C:\Users\БиоХим\Desktop\точка Роста 2\IMG_20230410_13030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15083" y="1988840"/>
            <a:ext cx="4371717" cy="396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БиоХим\Desktop\точка Роста 2\IMG_20230411_10242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3566077" cy="420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31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Проведение недели МО ПТЦ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Информационный стенд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Приятное чаепитие</a:t>
            </a:r>
            <a:endParaRPr lang="ru-RU" dirty="0"/>
          </a:p>
        </p:txBody>
      </p:sp>
      <p:pic>
        <p:nvPicPr>
          <p:cNvPr id="6147" name="Picture 3" descr="C:\Users\БиоХим\Desktop\точка Роста 2\IMG_20230410_11581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345638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2492896"/>
            <a:ext cx="352839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259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831</Words>
  <Application>Microsoft Office PowerPoint</Application>
  <PresentationFormat>Экран (4:3)</PresentationFormat>
  <Paragraphs>136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Анализ работы МО ПТЦ- 2023  ТМКОУ «Диксонская СШ»</vt:lpstr>
      <vt:lpstr>Цель  МО ПТЦ</vt:lpstr>
      <vt:lpstr>Направления работы МО ПТЦ</vt:lpstr>
      <vt:lpstr>Выступления на МО </vt:lpstr>
      <vt:lpstr>Выступления на МО </vt:lpstr>
      <vt:lpstr>План недели МО ПТЦ</vt:lpstr>
      <vt:lpstr>Проведение недели МО ПТЦ</vt:lpstr>
      <vt:lpstr>Проведение недели МО ПТЦ</vt:lpstr>
      <vt:lpstr>Проведение недели МО ПТЦ</vt:lpstr>
      <vt:lpstr>Привлечение детей в интеллектуально-творческую деятельность по предметам ПТЦ.</vt:lpstr>
      <vt:lpstr>Дипломы учащихся .</vt:lpstr>
      <vt:lpstr>Профессиональный рост и самообразование учителей.</vt:lpstr>
      <vt:lpstr>Вывод по работе МО ПТЦ-2023.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МО ПТЦ- 2022</dc:title>
  <dc:creator>Школа2</dc:creator>
  <cp:lastModifiedBy>Роберт</cp:lastModifiedBy>
  <cp:revision>33</cp:revision>
  <dcterms:created xsi:type="dcterms:W3CDTF">2022-05-20T02:54:16Z</dcterms:created>
  <dcterms:modified xsi:type="dcterms:W3CDTF">2023-06-28T03:28:55Z</dcterms:modified>
</cp:coreProperties>
</file>