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56" r:id="rId2"/>
  </p:sldMasterIdLst>
  <p:notesMasterIdLst>
    <p:notesMasterId r:id="rId27"/>
  </p:notesMasterIdLst>
  <p:sldIdLst>
    <p:sldId id="364" r:id="rId3"/>
    <p:sldId id="368" r:id="rId4"/>
    <p:sldId id="370" r:id="rId5"/>
    <p:sldId id="369" r:id="rId6"/>
    <p:sldId id="398" r:id="rId7"/>
    <p:sldId id="406" r:id="rId8"/>
    <p:sldId id="382" r:id="rId9"/>
    <p:sldId id="404" r:id="rId10"/>
    <p:sldId id="402" r:id="rId11"/>
    <p:sldId id="400" r:id="rId12"/>
    <p:sldId id="401" r:id="rId13"/>
    <p:sldId id="399" r:id="rId14"/>
    <p:sldId id="405" r:id="rId15"/>
    <p:sldId id="388" r:id="rId16"/>
    <p:sldId id="407" r:id="rId17"/>
    <p:sldId id="395" r:id="rId18"/>
    <p:sldId id="415" r:id="rId19"/>
    <p:sldId id="409" r:id="rId20"/>
    <p:sldId id="412" r:id="rId21"/>
    <p:sldId id="408" r:id="rId22"/>
    <p:sldId id="413" r:id="rId23"/>
    <p:sldId id="414" r:id="rId24"/>
    <p:sldId id="396" r:id="rId25"/>
    <p:sldId id="31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86452" autoAdjust="0"/>
  </p:normalViewPr>
  <p:slideViewPr>
    <p:cSldViewPr>
      <p:cViewPr>
        <p:scale>
          <a:sx n="98" d="100"/>
          <a:sy n="98" d="100"/>
        </p:scale>
        <p:origin x="-200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848"/>
    </p:cViewPr>
  </p:sorterViewPr>
  <p:notesViewPr>
    <p:cSldViewPr showGuides="1">
      <p:cViewPr varScale="1">
        <p:scale>
          <a:sx n="58" d="100"/>
          <a:sy n="58" d="100"/>
        </p:scale>
        <p:origin x="-16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Участие в разных конкурсах по годам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Участие во всероссийских  конкурсах «Познание и творчество», «Инфоурок»</c:v>
                </c:pt>
                <c:pt idx="1">
                  <c:v>Участие в муниципальном этапе предметных олимпиад</c:v>
                </c:pt>
                <c:pt idx="2">
                  <c:v>Участие в муниципальных конкурсах, конференциях</c:v>
                </c:pt>
                <c:pt idx="3">
                  <c:v>Участие в краевых конкурсах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Участие во всероссийских  конкурсах «Познание и творчество», «Инфоурок»</c:v>
                </c:pt>
                <c:pt idx="1">
                  <c:v>Участие в муниципальном этапе предметных олимпиад</c:v>
                </c:pt>
                <c:pt idx="2">
                  <c:v>Участие в муниципальных конкурсах, конференциях</c:v>
                </c:pt>
                <c:pt idx="3">
                  <c:v>Участие в краевых конкурсах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Участие во всероссийских  конкурсах «Познание и творчество», «Инфоурок»</c:v>
                </c:pt>
                <c:pt idx="1">
                  <c:v>Участие в муниципальном этапе предметных олимпиад</c:v>
                </c:pt>
                <c:pt idx="2">
                  <c:v>Участие в муниципальных конкурсах, конференциях</c:v>
                </c:pt>
                <c:pt idx="3">
                  <c:v>Участие в краевых конкурсах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2022-2023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Участие во всероссийских  конкурсах «Познание и творчество», «Инфоурок»</c:v>
                </c:pt>
                <c:pt idx="1">
                  <c:v>Участие в муниципальном этапе предметных олимпиад</c:v>
                </c:pt>
                <c:pt idx="2">
                  <c:v>Участие в муниципальных конкурсах, конференциях</c:v>
                </c:pt>
                <c:pt idx="3">
                  <c:v>Участие в краевых конкурсах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93216"/>
        <c:axId val="135602752"/>
      </c:barChart>
      <c:catAx>
        <c:axId val="209993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602752"/>
        <c:crosses val="autoZero"/>
        <c:auto val="1"/>
        <c:lblAlgn val="ctr"/>
        <c:lblOffset val="100"/>
        <c:noMultiLvlLbl val="0"/>
      </c:catAx>
      <c:valAx>
        <c:axId val="135602752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20999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3.xml"/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2914A-728A-4759-ABEF-5EC3ECBC4D6C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FD61FD-1615-474F-987C-BEDE48C26DEB}">
      <dgm:prSet phldrT="[Текст]"/>
      <dgm:spPr/>
      <dgm:t>
        <a:bodyPr/>
        <a:lstStyle/>
        <a:p>
          <a:r>
            <a:rPr lang="ru-RU" dirty="0" smtClean="0"/>
            <a:t>Ефимов А .Д.</a:t>
          </a:r>
          <a:endParaRPr lang="ru-RU" dirty="0"/>
        </a:p>
      </dgm:t>
    </dgm:pt>
    <dgm:pt modelId="{685D481F-2C28-4263-8215-CB5BA66D615E}" type="parTrans" cxnId="{8E8C10A1-32EF-4CA2-84BB-4A14F23DF3F5}">
      <dgm:prSet/>
      <dgm:spPr/>
      <dgm:t>
        <a:bodyPr/>
        <a:lstStyle/>
        <a:p>
          <a:endParaRPr lang="ru-RU"/>
        </a:p>
      </dgm:t>
    </dgm:pt>
    <dgm:pt modelId="{B2569205-659B-4F55-BA62-D6CC19C0AB5E}" type="sibTrans" cxnId="{8E8C10A1-32EF-4CA2-84BB-4A14F23DF3F5}">
      <dgm:prSet/>
      <dgm:spPr/>
      <dgm:t>
        <a:bodyPr/>
        <a:lstStyle/>
        <a:p>
          <a:endParaRPr lang="ru-RU"/>
        </a:p>
      </dgm:t>
    </dgm:pt>
    <dgm:pt modelId="{3150B83F-745D-4605-8FB2-77FBC2B81989}">
      <dgm:prSet phldrT="[Текст]"/>
      <dgm:spPr/>
      <dgm:t>
        <a:bodyPr/>
        <a:lstStyle/>
        <a:p>
          <a:r>
            <a:rPr lang="ru-RU" dirty="0" smtClean="0"/>
            <a:t>учитель ОБЖ, преподаватель ОБЖ</a:t>
          </a:r>
          <a:endParaRPr lang="ru-RU" dirty="0"/>
        </a:p>
      </dgm:t>
    </dgm:pt>
    <dgm:pt modelId="{1E9BAD02-BD96-483A-9782-1A016D5B8F79}" type="parTrans" cxnId="{E8B6EF4F-A3AB-4E01-B9F2-68FB16968AA1}">
      <dgm:prSet/>
      <dgm:spPr/>
      <dgm:t>
        <a:bodyPr/>
        <a:lstStyle/>
        <a:p>
          <a:endParaRPr lang="ru-RU"/>
        </a:p>
      </dgm:t>
    </dgm:pt>
    <dgm:pt modelId="{2A6B5E61-B872-4400-80F0-4C203B9C024B}" type="sibTrans" cxnId="{E8B6EF4F-A3AB-4E01-B9F2-68FB16968AA1}">
      <dgm:prSet/>
      <dgm:spPr/>
      <dgm:t>
        <a:bodyPr/>
        <a:lstStyle/>
        <a:p>
          <a:endParaRPr lang="ru-RU"/>
        </a:p>
      </dgm:t>
    </dgm:pt>
    <dgm:pt modelId="{3929F30E-A6E1-4052-814C-18C7EC5AAFDF}" type="pres">
      <dgm:prSet presAssocID="{17D2914A-728A-4759-ABEF-5EC3ECBC4D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74323-EEE6-4256-A2BD-76F811B79999}" type="pres">
      <dgm:prSet presAssocID="{B0FD61FD-1615-474F-987C-BEDE48C26DEB}" presName="vertFlow" presStyleCnt="0"/>
      <dgm:spPr/>
    </dgm:pt>
    <dgm:pt modelId="{E99210AB-71F8-4139-A6D7-27B4C4F7C00F}" type="pres">
      <dgm:prSet presAssocID="{B0FD61FD-1615-474F-987C-BEDE48C26DEB}" presName="header" presStyleLbl="node1" presStyleIdx="0" presStyleCnt="1"/>
      <dgm:spPr/>
      <dgm:t>
        <a:bodyPr/>
        <a:lstStyle/>
        <a:p>
          <a:endParaRPr lang="ru-RU"/>
        </a:p>
      </dgm:t>
    </dgm:pt>
    <dgm:pt modelId="{BAF17F58-4D44-4A68-B6F7-7C897D2FA04A}" type="pres">
      <dgm:prSet presAssocID="{1E9BAD02-BD96-483A-9782-1A016D5B8F79}" presName="parTrans" presStyleLbl="sibTrans2D1" presStyleIdx="0" presStyleCnt="1"/>
      <dgm:spPr/>
      <dgm:t>
        <a:bodyPr/>
        <a:lstStyle/>
        <a:p>
          <a:endParaRPr lang="ru-RU"/>
        </a:p>
      </dgm:t>
    </dgm:pt>
    <dgm:pt modelId="{932C0493-6600-4093-97A4-3C287A79FFA5}" type="pres">
      <dgm:prSet presAssocID="{3150B83F-745D-4605-8FB2-77FBC2B81989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6EF4F-A3AB-4E01-B9F2-68FB16968AA1}" srcId="{B0FD61FD-1615-474F-987C-BEDE48C26DEB}" destId="{3150B83F-745D-4605-8FB2-77FBC2B81989}" srcOrd="0" destOrd="0" parTransId="{1E9BAD02-BD96-483A-9782-1A016D5B8F79}" sibTransId="{2A6B5E61-B872-4400-80F0-4C203B9C024B}"/>
    <dgm:cxn modelId="{8E8C10A1-32EF-4CA2-84BB-4A14F23DF3F5}" srcId="{17D2914A-728A-4759-ABEF-5EC3ECBC4D6C}" destId="{B0FD61FD-1615-474F-987C-BEDE48C26DEB}" srcOrd="0" destOrd="0" parTransId="{685D481F-2C28-4263-8215-CB5BA66D615E}" sibTransId="{B2569205-659B-4F55-BA62-D6CC19C0AB5E}"/>
    <dgm:cxn modelId="{67378F17-0B59-41D3-ACAE-B882CB181DD6}" type="presOf" srcId="{B0FD61FD-1615-474F-987C-BEDE48C26DEB}" destId="{E99210AB-71F8-4139-A6D7-27B4C4F7C00F}" srcOrd="0" destOrd="0" presId="urn:microsoft.com/office/officeart/2005/8/layout/lProcess1"/>
    <dgm:cxn modelId="{895B5BA2-9786-4832-979A-5B0D9CBE2E8A}" type="presOf" srcId="{1E9BAD02-BD96-483A-9782-1A016D5B8F79}" destId="{BAF17F58-4D44-4A68-B6F7-7C897D2FA04A}" srcOrd="0" destOrd="0" presId="urn:microsoft.com/office/officeart/2005/8/layout/lProcess1"/>
    <dgm:cxn modelId="{6AE60404-B310-448D-9687-BDDB60511DED}" type="presOf" srcId="{3150B83F-745D-4605-8FB2-77FBC2B81989}" destId="{932C0493-6600-4093-97A4-3C287A79FFA5}" srcOrd="0" destOrd="0" presId="urn:microsoft.com/office/officeart/2005/8/layout/lProcess1"/>
    <dgm:cxn modelId="{88920ECF-CFA8-41E5-A87C-331858A1CDF5}" type="presOf" srcId="{17D2914A-728A-4759-ABEF-5EC3ECBC4D6C}" destId="{3929F30E-A6E1-4052-814C-18C7EC5AAFDF}" srcOrd="0" destOrd="0" presId="urn:microsoft.com/office/officeart/2005/8/layout/lProcess1"/>
    <dgm:cxn modelId="{8D5B5D87-44F3-43D5-B255-3554C69FACBA}" type="presParOf" srcId="{3929F30E-A6E1-4052-814C-18C7EC5AAFDF}" destId="{84F74323-EEE6-4256-A2BD-76F811B79999}" srcOrd="0" destOrd="0" presId="urn:microsoft.com/office/officeart/2005/8/layout/lProcess1"/>
    <dgm:cxn modelId="{D176C7C9-F92A-4869-83B8-E06E58EEA2EE}" type="presParOf" srcId="{84F74323-EEE6-4256-A2BD-76F811B79999}" destId="{E99210AB-71F8-4139-A6D7-27B4C4F7C00F}" srcOrd="0" destOrd="0" presId="urn:microsoft.com/office/officeart/2005/8/layout/lProcess1"/>
    <dgm:cxn modelId="{C351E4BE-A34C-409C-B658-8C2C519EE4DC}" type="presParOf" srcId="{84F74323-EEE6-4256-A2BD-76F811B79999}" destId="{BAF17F58-4D44-4A68-B6F7-7C897D2FA04A}" srcOrd="1" destOrd="0" presId="urn:microsoft.com/office/officeart/2005/8/layout/lProcess1"/>
    <dgm:cxn modelId="{1468F747-55CB-4237-BDD1-B6CD03D88B13}" type="presParOf" srcId="{84F74323-EEE6-4256-A2BD-76F811B79999}" destId="{932C0493-6600-4093-97A4-3C287A79FFA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76F6B-A5C9-4A6B-98D0-F83EF29FB040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4521C7-E20B-4A73-A1CC-ABC362FB2384}">
      <dgm:prSet phldrT="[Текст]"/>
      <dgm:spPr/>
      <dgm:t>
        <a:bodyPr/>
        <a:lstStyle/>
        <a:p>
          <a:pPr rtl="0"/>
          <a:r>
            <a:rPr lang="ru-RU" b="1" i="0" u="none" dirty="0" smtClean="0">
              <a:hlinkClick xmlns:r="http://schemas.openxmlformats.org/officeDocument/2006/relationships" r:id="rId1" action="ppaction://hlinksldjump"/>
            </a:rPr>
            <a:t>Стенгазеты</a:t>
          </a:r>
          <a:endParaRPr lang="ru-RU" dirty="0"/>
        </a:p>
      </dgm:t>
    </dgm:pt>
    <dgm:pt modelId="{C0BD6F3E-777F-41F4-AD33-28157C34CB2F}" type="parTrans" cxnId="{97216C13-447D-41AD-9142-2A4FA08BB0E8}">
      <dgm:prSet/>
      <dgm:spPr/>
      <dgm:t>
        <a:bodyPr/>
        <a:lstStyle/>
        <a:p>
          <a:endParaRPr lang="ru-RU"/>
        </a:p>
      </dgm:t>
    </dgm:pt>
    <dgm:pt modelId="{9D0C50EB-6F0E-49E5-AE3C-E91CDD7A9C90}" type="sibTrans" cxnId="{97216C13-447D-41AD-9142-2A4FA08BB0E8}">
      <dgm:prSet/>
      <dgm:spPr/>
      <dgm:t>
        <a:bodyPr/>
        <a:lstStyle/>
        <a:p>
          <a:endParaRPr lang="ru-RU"/>
        </a:p>
      </dgm:t>
    </dgm:pt>
    <dgm:pt modelId="{172F4846-DE4E-46B0-B0F2-03FD9ED06672}">
      <dgm:prSet/>
      <dgm:spPr/>
      <dgm:t>
        <a:bodyPr/>
        <a:lstStyle/>
        <a:p>
          <a:pPr rtl="0"/>
          <a:r>
            <a:rPr lang="ru-RU" b="1" i="0" u="none" dirty="0" smtClean="0">
              <a:hlinkClick xmlns:r="http://schemas.openxmlformats.org/officeDocument/2006/relationships" r:id="rId2" action="ppaction://hlinksldjump"/>
            </a:rPr>
            <a:t>Открытые</a:t>
          </a:r>
          <a:r>
            <a:rPr lang="ru-RU" b="1" i="0" u="none" baseline="0" dirty="0" smtClean="0">
              <a:hlinkClick xmlns:r="http://schemas.openxmlformats.org/officeDocument/2006/relationships" r:id="rId2" action="ppaction://hlinksldjump"/>
            </a:rPr>
            <a:t> уроки</a:t>
          </a:r>
          <a:endParaRPr lang="ru-RU" b="0" i="0" u="none" dirty="0"/>
        </a:p>
      </dgm:t>
    </dgm:pt>
    <dgm:pt modelId="{AC531789-5468-4C0A-979A-FE385E4DAB03}" type="parTrans" cxnId="{560FC0BB-BAE1-494A-AC0B-5D1EFA88FF4A}">
      <dgm:prSet/>
      <dgm:spPr/>
      <dgm:t>
        <a:bodyPr/>
        <a:lstStyle/>
        <a:p>
          <a:endParaRPr lang="ru-RU"/>
        </a:p>
      </dgm:t>
    </dgm:pt>
    <dgm:pt modelId="{6AB0B863-EF8D-4D4B-90DC-FEED1E272B20}" type="sibTrans" cxnId="{560FC0BB-BAE1-494A-AC0B-5D1EFA88FF4A}">
      <dgm:prSet/>
      <dgm:spPr/>
      <dgm:t>
        <a:bodyPr/>
        <a:lstStyle/>
        <a:p>
          <a:endParaRPr lang="ru-RU"/>
        </a:p>
      </dgm:t>
    </dgm:pt>
    <dgm:pt modelId="{0752018B-D250-4A8F-83D6-57B2B98BF660}">
      <dgm:prSet/>
      <dgm:spPr/>
      <dgm:t>
        <a:bodyPr/>
        <a:lstStyle/>
        <a:p>
          <a:pPr rtl="0"/>
          <a:r>
            <a:rPr lang="ru-RU" b="1" i="0" u="none" dirty="0" smtClean="0">
              <a:hlinkClick xmlns:r="http://schemas.openxmlformats.org/officeDocument/2006/relationships" r:id="rId3" action="ppaction://hlinksldjump"/>
            </a:rPr>
            <a:t>Внеклассные мероприятия</a:t>
          </a:r>
          <a:endParaRPr lang="ru-RU" b="0" i="0" u="none" dirty="0"/>
        </a:p>
      </dgm:t>
    </dgm:pt>
    <dgm:pt modelId="{D4D41FB3-CC6E-42B2-83C6-ECF9AC1E1894}" type="parTrans" cxnId="{83CDD835-2E9D-4054-A889-15A44E02AB6B}">
      <dgm:prSet/>
      <dgm:spPr/>
      <dgm:t>
        <a:bodyPr/>
        <a:lstStyle/>
        <a:p>
          <a:endParaRPr lang="ru-RU"/>
        </a:p>
      </dgm:t>
    </dgm:pt>
    <dgm:pt modelId="{C373C4D3-AC46-4E61-A81B-2D357D8976F4}" type="sibTrans" cxnId="{83CDD835-2E9D-4054-A889-15A44E02AB6B}">
      <dgm:prSet/>
      <dgm:spPr/>
      <dgm:t>
        <a:bodyPr/>
        <a:lstStyle/>
        <a:p>
          <a:endParaRPr lang="ru-RU"/>
        </a:p>
      </dgm:t>
    </dgm:pt>
    <dgm:pt modelId="{30E0DF4C-70E7-4EDC-BE21-20DD1BFB3DC1}">
      <dgm:prSet phldrT="[Текст]"/>
      <dgm:spPr/>
      <dgm:t>
        <a:bodyPr/>
        <a:lstStyle/>
        <a:p>
          <a:pPr rtl="0"/>
          <a:r>
            <a:rPr lang="ru-RU" b="1" smtClean="0">
              <a:solidFill>
                <a:schemeClr val="accent3">
                  <a:lumMod val="50000"/>
                </a:schemeClr>
              </a:solidFill>
            </a:rPr>
            <a:t>Конкурсы по предметам, викторины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5FF88318-EE7F-4742-AB92-35DB8F709D58}" type="parTrans" cxnId="{6C44C917-6536-487D-8131-4A1776FD790F}">
      <dgm:prSet/>
      <dgm:spPr/>
      <dgm:t>
        <a:bodyPr/>
        <a:lstStyle/>
        <a:p>
          <a:endParaRPr lang="ru-RU"/>
        </a:p>
      </dgm:t>
    </dgm:pt>
    <dgm:pt modelId="{96AB4B06-6225-440E-9A3E-038FFBF045DA}" type="sibTrans" cxnId="{6C44C917-6536-487D-8131-4A1776FD790F}">
      <dgm:prSet/>
      <dgm:spPr/>
      <dgm:t>
        <a:bodyPr/>
        <a:lstStyle/>
        <a:p>
          <a:endParaRPr lang="ru-RU"/>
        </a:p>
      </dgm:t>
    </dgm:pt>
    <dgm:pt modelId="{7C08E878-B512-401C-9949-7F081730DDA7}" type="pres">
      <dgm:prSet presAssocID="{9EC76F6B-A5C9-4A6B-98D0-F83EF29FB04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FC52BD-62EE-4A16-A745-314FEC870A7D}" type="pres">
      <dgm:prSet presAssocID="{30E0DF4C-70E7-4EDC-BE21-20DD1BFB3DC1}" presName="circle1" presStyleLbl="node1" presStyleIdx="0" presStyleCnt="4"/>
      <dgm:spPr/>
    </dgm:pt>
    <dgm:pt modelId="{176461C9-8229-4C83-ACD3-BE7CCCEC6DB7}" type="pres">
      <dgm:prSet presAssocID="{30E0DF4C-70E7-4EDC-BE21-20DD1BFB3DC1}" presName="space" presStyleCnt="0"/>
      <dgm:spPr/>
    </dgm:pt>
    <dgm:pt modelId="{5FEF786D-1186-45BA-ADF7-712D0A57A4DF}" type="pres">
      <dgm:prSet presAssocID="{30E0DF4C-70E7-4EDC-BE21-20DD1BFB3DC1}" presName="rect1" presStyleLbl="alignAcc1" presStyleIdx="0" presStyleCnt="4"/>
      <dgm:spPr/>
      <dgm:t>
        <a:bodyPr/>
        <a:lstStyle/>
        <a:p>
          <a:endParaRPr lang="ru-RU"/>
        </a:p>
      </dgm:t>
    </dgm:pt>
    <dgm:pt modelId="{4F1B5925-D86C-43C0-B36C-1B8C66889879}" type="pres">
      <dgm:prSet presAssocID="{2F4521C7-E20B-4A73-A1CC-ABC362FB2384}" presName="vertSpace2" presStyleLbl="node1" presStyleIdx="0" presStyleCnt="4"/>
      <dgm:spPr/>
    </dgm:pt>
    <dgm:pt modelId="{F3B7457C-D6BA-4AA9-8076-7A29A8300EA3}" type="pres">
      <dgm:prSet presAssocID="{2F4521C7-E20B-4A73-A1CC-ABC362FB2384}" presName="circle2" presStyleLbl="node1" presStyleIdx="1" presStyleCnt="4"/>
      <dgm:spPr/>
    </dgm:pt>
    <dgm:pt modelId="{FBE26768-546C-4033-B6CA-2409D2FECC76}" type="pres">
      <dgm:prSet presAssocID="{2F4521C7-E20B-4A73-A1CC-ABC362FB2384}" presName="rect2" presStyleLbl="alignAcc1" presStyleIdx="1" presStyleCnt="4"/>
      <dgm:spPr/>
      <dgm:t>
        <a:bodyPr/>
        <a:lstStyle/>
        <a:p>
          <a:endParaRPr lang="ru-RU"/>
        </a:p>
      </dgm:t>
    </dgm:pt>
    <dgm:pt modelId="{C968097F-69ED-4F07-8B84-22FFFE737C3C}" type="pres">
      <dgm:prSet presAssocID="{172F4846-DE4E-46B0-B0F2-03FD9ED06672}" presName="vertSpace3" presStyleLbl="node1" presStyleIdx="1" presStyleCnt="4"/>
      <dgm:spPr/>
    </dgm:pt>
    <dgm:pt modelId="{8096633A-4862-4673-9D9C-FC14CEB4DF00}" type="pres">
      <dgm:prSet presAssocID="{172F4846-DE4E-46B0-B0F2-03FD9ED06672}" presName="circle3" presStyleLbl="node1" presStyleIdx="2" presStyleCnt="4"/>
      <dgm:spPr/>
    </dgm:pt>
    <dgm:pt modelId="{214F110B-9572-4D91-B612-11ABCCA04F0B}" type="pres">
      <dgm:prSet presAssocID="{172F4846-DE4E-46B0-B0F2-03FD9ED06672}" presName="rect3" presStyleLbl="alignAcc1" presStyleIdx="2" presStyleCnt="4"/>
      <dgm:spPr/>
      <dgm:t>
        <a:bodyPr/>
        <a:lstStyle/>
        <a:p>
          <a:endParaRPr lang="ru-RU"/>
        </a:p>
      </dgm:t>
    </dgm:pt>
    <dgm:pt modelId="{AF0A4F48-02C3-4A26-B8C9-6B54439180DA}" type="pres">
      <dgm:prSet presAssocID="{0752018B-D250-4A8F-83D6-57B2B98BF660}" presName="vertSpace4" presStyleLbl="node1" presStyleIdx="2" presStyleCnt="4"/>
      <dgm:spPr/>
    </dgm:pt>
    <dgm:pt modelId="{7EDFDEE7-A0CD-49B5-90A6-6F30548727C6}" type="pres">
      <dgm:prSet presAssocID="{0752018B-D250-4A8F-83D6-57B2B98BF660}" presName="circle4" presStyleLbl="node1" presStyleIdx="3" presStyleCnt="4"/>
      <dgm:spPr/>
    </dgm:pt>
    <dgm:pt modelId="{5C7B992D-ACDA-487C-AE00-BE6C556EDECE}" type="pres">
      <dgm:prSet presAssocID="{0752018B-D250-4A8F-83D6-57B2B98BF660}" presName="rect4" presStyleLbl="alignAcc1" presStyleIdx="3" presStyleCnt="4"/>
      <dgm:spPr/>
      <dgm:t>
        <a:bodyPr/>
        <a:lstStyle/>
        <a:p>
          <a:endParaRPr lang="ru-RU"/>
        </a:p>
      </dgm:t>
    </dgm:pt>
    <dgm:pt modelId="{DACF5CBB-F65E-43FE-B868-D4E9E30C1E62}" type="pres">
      <dgm:prSet presAssocID="{30E0DF4C-70E7-4EDC-BE21-20DD1BFB3DC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42526-06F3-4402-AEFB-F63D104FDFD6}" type="pres">
      <dgm:prSet presAssocID="{2F4521C7-E20B-4A73-A1CC-ABC362FB238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8FD65-89ED-4120-9C9A-416B6165BE4C}" type="pres">
      <dgm:prSet presAssocID="{172F4846-DE4E-46B0-B0F2-03FD9ED0667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5C1A6-6819-49FE-B3A6-91F6054C9152}" type="pres">
      <dgm:prSet presAssocID="{0752018B-D250-4A8F-83D6-57B2B98BF66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9130E9-121D-42D3-AB02-C4D9E4E20CC3}" type="presOf" srcId="{172F4846-DE4E-46B0-B0F2-03FD9ED06672}" destId="{24C8FD65-89ED-4120-9C9A-416B6165BE4C}" srcOrd="1" destOrd="0" presId="urn:microsoft.com/office/officeart/2005/8/layout/target3"/>
    <dgm:cxn modelId="{2D270286-CE2A-427C-89E3-AB97FB7857E2}" type="presOf" srcId="{30E0DF4C-70E7-4EDC-BE21-20DD1BFB3DC1}" destId="{5FEF786D-1186-45BA-ADF7-712D0A57A4DF}" srcOrd="0" destOrd="0" presId="urn:microsoft.com/office/officeart/2005/8/layout/target3"/>
    <dgm:cxn modelId="{6E12DF14-CF35-490F-9E02-D189A6309B4E}" type="presOf" srcId="{2F4521C7-E20B-4A73-A1CC-ABC362FB2384}" destId="{FBE26768-546C-4033-B6CA-2409D2FECC76}" srcOrd="0" destOrd="0" presId="urn:microsoft.com/office/officeart/2005/8/layout/target3"/>
    <dgm:cxn modelId="{655518BA-F040-4769-A55B-189CF9D6B755}" type="presOf" srcId="{0752018B-D250-4A8F-83D6-57B2B98BF660}" destId="{4755C1A6-6819-49FE-B3A6-91F6054C9152}" srcOrd="1" destOrd="0" presId="urn:microsoft.com/office/officeart/2005/8/layout/target3"/>
    <dgm:cxn modelId="{97216C13-447D-41AD-9142-2A4FA08BB0E8}" srcId="{9EC76F6B-A5C9-4A6B-98D0-F83EF29FB040}" destId="{2F4521C7-E20B-4A73-A1CC-ABC362FB2384}" srcOrd="1" destOrd="0" parTransId="{C0BD6F3E-777F-41F4-AD33-28157C34CB2F}" sibTransId="{9D0C50EB-6F0E-49E5-AE3C-E91CDD7A9C90}"/>
    <dgm:cxn modelId="{049E0925-E1AE-4025-868C-B0AD7D779536}" type="presOf" srcId="{2F4521C7-E20B-4A73-A1CC-ABC362FB2384}" destId="{44B42526-06F3-4402-AEFB-F63D104FDFD6}" srcOrd="1" destOrd="0" presId="urn:microsoft.com/office/officeart/2005/8/layout/target3"/>
    <dgm:cxn modelId="{6C44C917-6536-487D-8131-4A1776FD790F}" srcId="{9EC76F6B-A5C9-4A6B-98D0-F83EF29FB040}" destId="{30E0DF4C-70E7-4EDC-BE21-20DD1BFB3DC1}" srcOrd="0" destOrd="0" parTransId="{5FF88318-EE7F-4742-AB92-35DB8F709D58}" sibTransId="{96AB4B06-6225-440E-9A3E-038FFBF045DA}"/>
    <dgm:cxn modelId="{948E3BC7-07B7-4DE9-8047-C9C2B97B4E89}" type="presOf" srcId="{9EC76F6B-A5C9-4A6B-98D0-F83EF29FB040}" destId="{7C08E878-B512-401C-9949-7F081730DDA7}" srcOrd="0" destOrd="0" presId="urn:microsoft.com/office/officeart/2005/8/layout/target3"/>
    <dgm:cxn modelId="{CE9C90AF-655F-40D0-867E-6C983185325B}" type="presOf" srcId="{172F4846-DE4E-46B0-B0F2-03FD9ED06672}" destId="{214F110B-9572-4D91-B612-11ABCCA04F0B}" srcOrd="0" destOrd="0" presId="urn:microsoft.com/office/officeart/2005/8/layout/target3"/>
    <dgm:cxn modelId="{6C5329D9-18C7-4334-8486-5AB4B67DFC88}" type="presOf" srcId="{0752018B-D250-4A8F-83D6-57B2B98BF660}" destId="{5C7B992D-ACDA-487C-AE00-BE6C556EDECE}" srcOrd="0" destOrd="0" presId="urn:microsoft.com/office/officeart/2005/8/layout/target3"/>
    <dgm:cxn modelId="{560FC0BB-BAE1-494A-AC0B-5D1EFA88FF4A}" srcId="{9EC76F6B-A5C9-4A6B-98D0-F83EF29FB040}" destId="{172F4846-DE4E-46B0-B0F2-03FD9ED06672}" srcOrd="2" destOrd="0" parTransId="{AC531789-5468-4C0A-979A-FE385E4DAB03}" sibTransId="{6AB0B863-EF8D-4D4B-90DC-FEED1E272B20}"/>
    <dgm:cxn modelId="{926AADDF-F5AB-4EE7-9633-05EAB84F3FE7}" type="presOf" srcId="{30E0DF4C-70E7-4EDC-BE21-20DD1BFB3DC1}" destId="{DACF5CBB-F65E-43FE-B868-D4E9E30C1E62}" srcOrd="1" destOrd="0" presId="urn:microsoft.com/office/officeart/2005/8/layout/target3"/>
    <dgm:cxn modelId="{83CDD835-2E9D-4054-A889-15A44E02AB6B}" srcId="{9EC76F6B-A5C9-4A6B-98D0-F83EF29FB040}" destId="{0752018B-D250-4A8F-83D6-57B2B98BF660}" srcOrd="3" destOrd="0" parTransId="{D4D41FB3-CC6E-42B2-83C6-ECF9AC1E1894}" sibTransId="{C373C4D3-AC46-4E61-A81B-2D357D8976F4}"/>
    <dgm:cxn modelId="{35FD4B8C-B2E2-43D9-BDE8-09FCC47F2C97}" type="presParOf" srcId="{7C08E878-B512-401C-9949-7F081730DDA7}" destId="{FEFC52BD-62EE-4A16-A745-314FEC870A7D}" srcOrd="0" destOrd="0" presId="urn:microsoft.com/office/officeart/2005/8/layout/target3"/>
    <dgm:cxn modelId="{CECEE18C-95E9-4B34-B335-4063103BD98B}" type="presParOf" srcId="{7C08E878-B512-401C-9949-7F081730DDA7}" destId="{176461C9-8229-4C83-ACD3-BE7CCCEC6DB7}" srcOrd="1" destOrd="0" presId="urn:microsoft.com/office/officeart/2005/8/layout/target3"/>
    <dgm:cxn modelId="{4459E5E9-4951-4F8D-9605-0513BCC77B18}" type="presParOf" srcId="{7C08E878-B512-401C-9949-7F081730DDA7}" destId="{5FEF786D-1186-45BA-ADF7-712D0A57A4DF}" srcOrd="2" destOrd="0" presId="urn:microsoft.com/office/officeart/2005/8/layout/target3"/>
    <dgm:cxn modelId="{B50908EF-00F2-447E-9169-6B79834FC29F}" type="presParOf" srcId="{7C08E878-B512-401C-9949-7F081730DDA7}" destId="{4F1B5925-D86C-43C0-B36C-1B8C66889879}" srcOrd="3" destOrd="0" presId="urn:microsoft.com/office/officeart/2005/8/layout/target3"/>
    <dgm:cxn modelId="{1077501F-6EA2-4392-9908-AF1A0A1FA4D9}" type="presParOf" srcId="{7C08E878-B512-401C-9949-7F081730DDA7}" destId="{F3B7457C-D6BA-4AA9-8076-7A29A8300EA3}" srcOrd="4" destOrd="0" presId="urn:microsoft.com/office/officeart/2005/8/layout/target3"/>
    <dgm:cxn modelId="{23912E07-4C60-43F0-B4CB-AAFF46D49D8C}" type="presParOf" srcId="{7C08E878-B512-401C-9949-7F081730DDA7}" destId="{FBE26768-546C-4033-B6CA-2409D2FECC76}" srcOrd="5" destOrd="0" presId="urn:microsoft.com/office/officeart/2005/8/layout/target3"/>
    <dgm:cxn modelId="{37680956-4013-46EF-8A73-A00F18E04487}" type="presParOf" srcId="{7C08E878-B512-401C-9949-7F081730DDA7}" destId="{C968097F-69ED-4F07-8B84-22FFFE737C3C}" srcOrd="6" destOrd="0" presId="urn:microsoft.com/office/officeart/2005/8/layout/target3"/>
    <dgm:cxn modelId="{79442967-BBA1-4156-8474-93008C3FB164}" type="presParOf" srcId="{7C08E878-B512-401C-9949-7F081730DDA7}" destId="{8096633A-4862-4673-9D9C-FC14CEB4DF00}" srcOrd="7" destOrd="0" presId="urn:microsoft.com/office/officeart/2005/8/layout/target3"/>
    <dgm:cxn modelId="{0E79054C-19C7-48C9-8F79-DAC0A4024CCE}" type="presParOf" srcId="{7C08E878-B512-401C-9949-7F081730DDA7}" destId="{214F110B-9572-4D91-B612-11ABCCA04F0B}" srcOrd="8" destOrd="0" presId="urn:microsoft.com/office/officeart/2005/8/layout/target3"/>
    <dgm:cxn modelId="{E60D3E48-9C3C-43D4-B1EE-331AFFBF2F82}" type="presParOf" srcId="{7C08E878-B512-401C-9949-7F081730DDA7}" destId="{AF0A4F48-02C3-4A26-B8C9-6B54439180DA}" srcOrd="9" destOrd="0" presId="urn:microsoft.com/office/officeart/2005/8/layout/target3"/>
    <dgm:cxn modelId="{8DE99DE3-3BBC-4A7B-95F6-D2F15EA95242}" type="presParOf" srcId="{7C08E878-B512-401C-9949-7F081730DDA7}" destId="{7EDFDEE7-A0CD-49B5-90A6-6F30548727C6}" srcOrd="10" destOrd="0" presId="urn:microsoft.com/office/officeart/2005/8/layout/target3"/>
    <dgm:cxn modelId="{61746100-1E18-4F88-911A-C53A4243A3FD}" type="presParOf" srcId="{7C08E878-B512-401C-9949-7F081730DDA7}" destId="{5C7B992D-ACDA-487C-AE00-BE6C556EDECE}" srcOrd="11" destOrd="0" presId="urn:microsoft.com/office/officeart/2005/8/layout/target3"/>
    <dgm:cxn modelId="{6C075344-E537-4592-B4C0-3B39BD159122}" type="presParOf" srcId="{7C08E878-B512-401C-9949-7F081730DDA7}" destId="{DACF5CBB-F65E-43FE-B868-D4E9E30C1E62}" srcOrd="12" destOrd="0" presId="urn:microsoft.com/office/officeart/2005/8/layout/target3"/>
    <dgm:cxn modelId="{220C2686-9855-4930-9028-72BBF786A24E}" type="presParOf" srcId="{7C08E878-B512-401C-9949-7F081730DDA7}" destId="{44B42526-06F3-4402-AEFB-F63D104FDFD6}" srcOrd="13" destOrd="0" presId="urn:microsoft.com/office/officeart/2005/8/layout/target3"/>
    <dgm:cxn modelId="{1D438D29-5755-4E59-81E7-0E8C4C5818D2}" type="presParOf" srcId="{7C08E878-B512-401C-9949-7F081730DDA7}" destId="{24C8FD65-89ED-4120-9C9A-416B6165BE4C}" srcOrd="14" destOrd="0" presId="urn:microsoft.com/office/officeart/2005/8/layout/target3"/>
    <dgm:cxn modelId="{10B6DCD0-D416-49D3-B02D-F43C885626F6}" type="presParOf" srcId="{7C08E878-B512-401C-9949-7F081730DDA7}" destId="{4755C1A6-6819-49FE-B3A6-91F6054C915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4F1DAD-61F2-45CF-9BCF-8AA0BD229A6B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169E2-4799-4FA3-B201-3B9D7F58AE5B}">
      <dgm:prSet phldrT="[Текст]" custT="1"/>
      <dgm:spPr/>
      <dgm:t>
        <a:bodyPr/>
        <a:lstStyle/>
        <a:p>
          <a:r>
            <a:rPr lang="ru-RU" sz="2800" b="1" dirty="0" smtClean="0"/>
            <a:t>Низовцева Д.Г.</a:t>
          </a:r>
          <a:endParaRPr lang="ru-RU" sz="2800" b="1" dirty="0"/>
        </a:p>
      </dgm:t>
    </dgm:pt>
    <dgm:pt modelId="{B199053C-479E-4EAC-9FB9-AE259D2FFC9E}" type="parTrans" cxnId="{B1AE8247-A597-4598-90D8-6B161633749C}">
      <dgm:prSet/>
      <dgm:spPr/>
      <dgm:t>
        <a:bodyPr/>
        <a:lstStyle/>
        <a:p>
          <a:endParaRPr lang="ru-RU" sz="1600" b="1"/>
        </a:p>
      </dgm:t>
    </dgm:pt>
    <dgm:pt modelId="{664C2A39-323F-4786-99F3-4186D303C213}" type="sibTrans" cxnId="{B1AE8247-A597-4598-90D8-6B161633749C}">
      <dgm:prSet/>
      <dgm:spPr/>
      <dgm:t>
        <a:bodyPr/>
        <a:lstStyle/>
        <a:p>
          <a:endParaRPr lang="ru-RU" sz="1600" b="1"/>
        </a:p>
      </dgm:t>
    </dgm:pt>
    <dgm:pt modelId="{D622EEA4-59ED-4275-8AE9-9FE93A05FF3F}">
      <dgm:prSet phldrT="[Текст]" custT="1"/>
      <dgm:spPr/>
      <dgm:t>
        <a:bodyPr/>
        <a:lstStyle/>
        <a:p>
          <a:r>
            <a:rPr lang="ru-RU" sz="2400" b="1" dirty="0" smtClean="0"/>
            <a:t>Правописание приставок, 6 класс</a:t>
          </a:r>
          <a:endParaRPr lang="ru-RU" sz="2400" b="1" dirty="0"/>
        </a:p>
      </dgm:t>
    </dgm:pt>
    <dgm:pt modelId="{393955CC-8D92-47E2-9436-7C11D39DBC1C}" type="parTrans" cxnId="{4E992148-8E0A-4E8B-8665-C70495307F18}">
      <dgm:prSet/>
      <dgm:spPr/>
      <dgm:t>
        <a:bodyPr/>
        <a:lstStyle/>
        <a:p>
          <a:endParaRPr lang="ru-RU" sz="1600" b="1"/>
        </a:p>
      </dgm:t>
    </dgm:pt>
    <dgm:pt modelId="{56BE3EFC-B030-421A-B1B3-2E5D90E6C257}" type="sibTrans" cxnId="{4E992148-8E0A-4E8B-8665-C70495307F18}">
      <dgm:prSet/>
      <dgm:spPr/>
      <dgm:t>
        <a:bodyPr/>
        <a:lstStyle/>
        <a:p>
          <a:endParaRPr lang="ru-RU" sz="1600" b="1"/>
        </a:p>
      </dgm:t>
    </dgm:pt>
    <dgm:pt modelId="{F4E71A7A-8019-491B-8CAF-75C6EAD2B150}">
      <dgm:prSet phldrT="[Текст]" custT="1"/>
      <dgm:spPr/>
      <dgm:t>
        <a:bodyPr/>
        <a:lstStyle/>
        <a:p>
          <a:r>
            <a:rPr lang="ru-RU" sz="2800" b="1" dirty="0" smtClean="0"/>
            <a:t>Погорельская Е.А.</a:t>
          </a:r>
          <a:endParaRPr lang="ru-RU" sz="2800" b="1" dirty="0"/>
        </a:p>
      </dgm:t>
    </dgm:pt>
    <dgm:pt modelId="{A6EADFD6-1CF3-432B-9E16-A0365D50E7C5}" type="parTrans" cxnId="{080EB5B2-D54D-4DAC-AF31-B456839AFFB4}">
      <dgm:prSet/>
      <dgm:spPr/>
      <dgm:t>
        <a:bodyPr/>
        <a:lstStyle/>
        <a:p>
          <a:endParaRPr lang="ru-RU" sz="1600" b="1"/>
        </a:p>
      </dgm:t>
    </dgm:pt>
    <dgm:pt modelId="{6091C9C4-C0B2-4647-AD70-7ACF7A0A5F73}" type="sibTrans" cxnId="{080EB5B2-D54D-4DAC-AF31-B456839AFFB4}">
      <dgm:prSet/>
      <dgm:spPr/>
      <dgm:t>
        <a:bodyPr/>
        <a:lstStyle/>
        <a:p>
          <a:endParaRPr lang="ru-RU" sz="1600" b="1"/>
        </a:p>
      </dgm:t>
    </dgm:pt>
    <dgm:pt modelId="{09AA0196-5BDD-4BC8-83E6-C9E11C948F99}">
      <dgm:prSet phldrT="[Текст]" custT="1"/>
      <dgm:spPr/>
      <dgm:t>
        <a:bodyPr/>
        <a:lstStyle/>
        <a:p>
          <a:r>
            <a:rPr lang="ru-RU" sz="2400" b="1" dirty="0" smtClean="0"/>
            <a:t>Столетняя война, 6 класс</a:t>
          </a:r>
          <a:endParaRPr lang="ru-RU" sz="2400" b="1" dirty="0"/>
        </a:p>
      </dgm:t>
    </dgm:pt>
    <dgm:pt modelId="{61595237-FDD4-40CB-BBEA-9F12A7FAF2AA}" type="parTrans" cxnId="{673DA962-310C-4D76-9263-2EE74E0D4D9D}">
      <dgm:prSet/>
      <dgm:spPr/>
      <dgm:t>
        <a:bodyPr/>
        <a:lstStyle/>
        <a:p>
          <a:endParaRPr lang="ru-RU" sz="1600" b="1"/>
        </a:p>
      </dgm:t>
    </dgm:pt>
    <dgm:pt modelId="{2BCF1813-967E-4822-A2C9-893DA0D94637}" type="sibTrans" cxnId="{673DA962-310C-4D76-9263-2EE74E0D4D9D}">
      <dgm:prSet/>
      <dgm:spPr/>
      <dgm:t>
        <a:bodyPr/>
        <a:lstStyle/>
        <a:p>
          <a:endParaRPr lang="ru-RU" sz="1600" b="1"/>
        </a:p>
      </dgm:t>
    </dgm:pt>
    <dgm:pt modelId="{957E40AA-C3DE-43B9-807B-EF00EEEB6730}">
      <dgm:prSet phldrT="[Текст]" custT="1"/>
      <dgm:spPr/>
      <dgm:t>
        <a:bodyPr/>
        <a:lstStyle/>
        <a:p>
          <a:r>
            <a:rPr lang="ru-RU" sz="2800" b="1" dirty="0" smtClean="0"/>
            <a:t>Ефимов А.Д.</a:t>
          </a:r>
          <a:endParaRPr lang="ru-RU" sz="2800" b="1" dirty="0"/>
        </a:p>
      </dgm:t>
    </dgm:pt>
    <dgm:pt modelId="{FD94C204-F8CF-40E0-8EB1-D9ABD14441B8}" type="parTrans" cxnId="{479B1371-976E-44B9-801B-2D7AEE277817}">
      <dgm:prSet/>
      <dgm:spPr/>
      <dgm:t>
        <a:bodyPr/>
        <a:lstStyle/>
        <a:p>
          <a:endParaRPr lang="ru-RU" sz="1600" b="1"/>
        </a:p>
      </dgm:t>
    </dgm:pt>
    <dgm:pt modelId="{411A1177-52FD-4530-BB20-5E043F6EB162}" type="sibTrans" cxnId="{479B1371-976E-44B9-801B-2D7AEE277817}">
      <dgm:prSet/>
      <dgm:spPr/>
      <dgm:t>
        <a:bodyPr/>
        <a:lstStyle/>
        <a:p>
          <a:endParaRPr lang="ru-RU" sz="1600" b="1"/>
        </a:p>
      </dgm:t>
    </dgm:pt>
    <dgm:pt modelId="{8C695F33-385F-49C1-95A5-C366589EC911}">
      <dgm:prSet phldrT="[Текст]" custT="1"/>
      <dgm:spPr/>
      <dgm:t>
        <a:bodyPr/>
        <a:lstStyle/>
        <a:p>
          <a:r>
            <a:rPr lang="ru-RU" sz="2400" b="1" dirty="0" smtClean="0"/>
            <a:t>Прыжки через коня, 7-8 классы</a:t>
          </a:r>
          <a:endParaRPr lang="ru-RU" sz="2400" b="1" dirty="0"/>
        </a:p>
      </dgm:t>
    </dgm:pt>
    <dgm:pt modelId="{376F8CE0-FA50-441E-86DA-BEB93D4C6F63}" type="parTrans" cxnId="{51A618E6-F97C-43D5-BBCA-07AAF914609F}">
      <dgm:prSet/>
      <dgm:spPr/>
      <dgm:t>
        <a:bodyPr/>
        <a:lstStyle/>
        <a:p>
          <a:endParaRPr lang="ru-RU" sz="1600" b="1"/>
        </a:p>
      </dgm:t>
    </dgm:pt>
    <dgm:pt modelId="{EDFA0FC9-659D-44DE-B57A-27A62DE48DC2}" type="sibTrans" cxnId="{51A618E6-F97C-43D5-BBCA-07AAF914609F}">
      <dgm:prSet/>
      <dgm:spPr/>
      <dgm:t>
        <a:bodyPr/>
        <a:lstStyle/>
        <a:p>
          <a:endParaRPr lang="ru-RU" sz="1600" b="1"/>
        </a:p>
      </dgm:t>
    </dgm:pt>
    <dgm:pt modelId="{5FF1A532-34B3-49DC-A2A1-B50EC4DFFFEF}" type="pres">
      <dgm:prSet presAssocID="{934F1DAD-61F2-45CF-9BCF-8AA0BD229A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6F5DB-DE32-4788-A632-AEFD78EC7137}" type="pres">
      <dgm:prSet presAssocID="{C8D169E2-4799-4FA3-B201-3B9D7F58AE5B}" presName="comp" presStyleCnt="0"/>
      <dgm:spPr/>
    </dgm:pt>
    <dgm:pt modelId="{43C49DDA-E5A1-4529-BE93-604EF354A5A6}" type="pres">
      <dgm:prSet presAssocID="{C8D169E2-4799-4FA3-B201-3B9D7F58AE5B}" presName="box" presStyleLbl="node1" presStyleIdx="0" presStyleCnt="3"/>
      <dgm:spPr/>
      <dgm:t>
        <a:bodyPr/>
        <a:lstStyle/>
        <a:p>
          <a:endParaRPr lang="ru-RU"/>
        </a:p>
      </dgm:t>
    </dgm:pt>
    <dgm:pt modelId="{AAEB8845-6657-4010-A503-ECC00F5A555F}" type="pres">
      <dgm:prSet presAssocID="{C8D169E2-4799-4FA3-B201-3B9D7F58AE5B}" presName="img" presStyleLbl="fgImgPlace1" presStyleIdx="0" presStyleCnt="3"/>
      <dgm:spPr/>
    </dgm:pt>
    <dgm:pt modelId="{1163DAA8-6BD7-4F18-835C-BD115F7DDA0F}" type="pres">
      <dgm:prSet presAssocID="{C8D169E2-4799-4FA3-B201-3B9D7F58AE5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ABFC8-7C2F-4CAB-A34F-7376D983A369}" type="pres">
      <dgm:prSet presAssocID="{664C2A39-323F-4786-99F3-4186D303C213}" presName="spacer" presStyleCnt="0"/>
      <dgm:spPr/>
    </dgm:pt>
    <dgm:pt modelId="{A19F3C7D-FFF8-400B-980B-45267E46542B}" type="pres">
      <dgm:prSet presAssocID="{F4E71A7A-8019-491B-8CAF-75C6EAD2B150}" presName="comp" presStyleCnt="0"/>
      <dgm:spPr/>
    </dgm:pt>
    <dgm:pt modelId="{730C02F0-E905-4FD8-8C82-DBF6EA27707E}" type="pres">
      <dgm:prSet presAssocID="{F4E71A7A-8019-491B-8CAF-75C6EAD2B150}" presName="box" presStyleLbl="node1" presStyleIdx="1" presStyleCnt="3"/>
      <dgm:spPr/>
      <dgm:t>
        <a:bodyPr/>
        <a:lstStyle/>
        <a:p>
          <a:endParaRPr lang="ru-RU"/>
        </a:p>
      </dgm:t>
    </dgm:pt>
    <dgm:pt modelId="{B0D443A1-E668-42E8-A405-84F8B966BA4C}" type="pres">
      <dgm:prSet presAssocID="{F4E71A7A-8019-491B-8CAF-75C6EAD2B150}" presName="img" presStyleLbl="fgImgPlace1" presStyleIdx="1" presStyleCnt="3"/>
      <dgm:spPr/>
    </dgm:pt>
    <dgm:pt modelId="{488C8885-5F11-43AD-9BC4-EDEB2BA7ABC4}" type="pres">
      <dgm:prSet presAssocID="{F4E71A7A-8019-491B-8CAF-75C6EAD2B15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4896-DA7C-4022-A053-B2F42A44F00A}" type="pres">
      <dgm:prSet presAssocID="{6091C9C4-C0B2-4647-AD70-7ACF7A0A5F73}" presName="spacer" presStyleCnt="0"/>
      <dgm:spPr/>
    </dgm:pt>
    <dgm:pt modelId="{D2F1A574-4A97-4384-8F57-92B94E9AFC4E}" type="pres">
      <dgm:prSet presAssocID="{957E40AA-C3DE-43B9-807B-EF00EEEB6730}" presName="comp" presStyleCnt="0"/>
      <dgm:spPr/>
    </dgm:pt>
    <dgm:pt modelId="{F113B22D-37E5-47DD-8CD4-4AB0D639C5BE}" type="pres">
      <dgm:prSet presAssocID="{957E40AA-C3DE-43B9-807B-EF00EEEB6730}" presName="box" presStyleLbl="node1" presStyleIdx="2" presStyleCnt="3"/>
      <dgm:spPr/>
      <dgm:t>
        <a:bodyPr/>
        <a:lstStyle/>
        <a:p>
          <a:endParaRPr lang="ru-RU"/>
        </a:p>
      </dgm:t>
    </dgm:pt>
    <dgm:pt modelId="{3A447475-A8E4-47D9-B424-63DFCA9E45C6}" type="pres">
      <dgm:prSet presAssocID="{957E40AA-C3DE-43B9-807B-EF00EEEB6730}" presName="img" presStyleLbl="fgImgPlace1" presStyleIdx="2" presStyleCnt="3"/>
      <dgm:spPr/>
    </dgm:pt>
    <dgm:pt modelId="{8C77F867-CEFB-42E0-B00F-6C58772FC2C8}" type="pres">
      <dgm:prSet presAssocID="{957E40AA-C3DE-43B9-807B-EF00EEEB673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69574-00F1-47BF-864E-3464F998A596}" type="presOf" srcId="{8C695F33-385F-49C1-95A5-C366589EC911}" destId="{F113B22D-37E5-47DD-8CD4-4AB0D639C5BE}" srcOrd="0" destOrd="1" presId="urn:microsoft.com/office/officeart/2005/8/layout/vList4"/>
    <dgm:cxn modelId="{59B8AF5F-A382-45AA-9182-D740055FAEA6}" type="presOf" srcId="{957E40AA-C3DE-43B9-807B-EF00EEEB6730}" destId="{F113B22D-37E5-47DD-8CD4-4AB0D639C5BE}" srcOrd="0" destOrd="0" presId="urn:microsoft.com/office/officeart/2005/8/layout/vList4"/>
    <dgm:cxn modelId="{E9D4709F-90C1-4D17-9603-17333FFA6381}" type="presOf" srcId="{D622EEA4-59ED-4275-8AE9-9FE93A05FF3F}" destId="{1163DAA8-6BD7-4F18-835C-BD115F7DDA0F}" srcOrd="1" destOrd="1" presId="urn:microsoft.com/office/officeart/2005/8/layout/vList4"/>
    <dgm:cxn modelId="{7A1460D3-BC03-4C0E-8E5C-87DFFF5D07B2}" type="presOf" srcId="{C8D169E2-4799-4FA3-B201-3B9D7F58AE5B}" destId="{1163DAA8-6BD7-4F18-835C-BD115F7DDA0F}" srcOrd="1" destOrd="0" presId="urn:microsoft.com/office/officeart/2005/8/layout/vList4"/>
    <dgm:cxn modelId="{E4A80B14-0238-4DEF-97BE-7ECBCA88D757}" type="presOf" srcId="{09AA0196-5BDD-4BC8-83E6-C9E11C948F99}" destId="{730C02F0-E905-4FD8-8C82-DBF6EA27707E}" srcOrd="0" destOrd="1" presId="urn:microsoft.com/office/officeart/2005/8/layout/vList4"/>
    <dgm:cxn modelId="{479B1371-976E-44B9-801B-2D7AEE277817}" srcId="{934F1DAD-61F2-45CF-9BCF-8AA0BD229A6B}" destId="{957E40AA-C3DE-43B9-807B-EF00EEEB6730}" srcOrd="2" destOrd="0" parTransId="{FD94C204-F8CF-40E0-8EB1-D9ABD14441B8}" sibTransId="{411A1177-52FD-4530-BB20-5E043F6EB162}"/>
    <dgm:cxn modelId="{F9414BBB-D8BC-48C5-A9CC-F838CE43540C}" type="presOf" srcId="{D622EEA4-59ED-4275-8AE9-9FE93A05FF3F}" destId="{43C49DDA-E5A1-4529-BE93-604EF354A5A6}" srcOrd="0" destOrd="1" presId="urn:microsoft.com/office/officeart/2005/8/layout/vList4"/>
    <dgm:cxn modelId="{99F55FED-1A9B-42B2-9E8B-74B6D4D4321A}" type="presOf" srcId="{F4E71A7A-8019-491B-8CAF-75C6EAD2B150}" destId="{730C02F0-E905-4FD8-8C82-DBF6EA27707E}" srcOrd="0" destOrd="0" presId="urn:microsoft.com/office/officeart/2005/8/layout/vList4"/>
    <dgm:cxn modelId="{2E425EE5-F8B8-498E-93DD-DF0711BED963}" type="presOf" srcId="{F4E71A7A-8019-491B-8CAF-75C6EAD2B150}" destId="{488C8885-5F11-43AD-9BC4-EDEB2BA7ABC4}" srcOrd="1" destOrd="0" presId="urn:microsoft.com/office/officeart/2005/8/layout/vList4"/>
    <dgm:cxn modelId="{B1AE8247-A597-4598-90D8-6B161633749C}" srcId="{934F1DAD-61F2-45CF-9BCF-8AA0BD229A6B}" destId="{C8D169E2-4799-4FA3-B201-3B9D7F58AE5B}" srcOrd="0" destOrd="0" parTransId="{B199053C-479E-4EAC-9FB9-AE259D2FFC9E}" sibTransId="{664C2A39-323F-4786-99F3-4186D303C213}"/>
    <dgm:cxn modelId="{6A75FB16-3FA2-4B4C-85D0-F91DBEB52D77}" type="presOf" srcId="{934F1DAD-61F2-45CF-9BCF-8AA0BD229A6B}" destId="{5FF1A532-34B3-49DC-A2A1-B50EC4DFFFEF}" srcOrd="0" destOrd="0" presId="urn:microsoft.com/office/officeart/2005/8/layout/vList4"/>
    <dgm:cxn modelId="{673DA962-310C-4D76-9263-2EE74E0D4D9D}" srcId="{F4E71A7A-8019-491B-8CAF-75C6EAD2B150}" destId="{09AA0196-5BDD-4BC8-83E6-C9E11C948F99}" srcOrd="0" destOrd="0" parTransId="{61595237-FDD4-40CB-BBEA-9F12A7FAF2AA}" sibTransId="{2BCF1813-967E-4822-A2C9-893DA0D94637}"/>
    <dgm:cxn modelId="{BCA66F25-73F7-47FA-B84C-16D0687C046A}" type="presOf" srcId="{8C695F33-385F-49C1-95A5-C366589EC911}" destId="{8C77F867-CEFB-42E0-B00F-6C58772FC2C8}" srcOrd="1" destOrd="1" presId="urn:microsoft.com/office/officeart/2005/8/layout/vList4"/>
    <dgm:cxn modelId="{4E992148-8E0A-4E8B-8665-C70495307F18}" srcId="{C8D169E2-4799-4FA3-B201-3B9D7F58AE5B}" destId="{D622EEA4-59ED-4275-8AE9-9FE93A05FF3F}" srcOrd="0" destOrd="0" parTransId="{393955CC-8D92-47E2-9436-7C11D39DBC1C}" sibTransId="{56BE3EFC-B030-421A-B1B3-2E5D90E6C257}"/>
    <dgm:cxn modelId="{FF3A0020-D021-4B8F-8605-AE67DCA59280}" type="presOf" srcId="{C8D169E2-4799-4FA3-B201-3B9D7F58AE5B}" destId="{43C49DDA-E5A1-4529-BE93-604EF354A5A6}" srcOrd="0" destOrd="0" presId="urn:microsoft.com/office/officeart/2005/8/layout/vList4"/>
    <dgm:cxn modelId="{51A618E6-F97C-43D5-BBCA-07AAF914609F}" srcId="{957E40AA-C3DE-43B9-807B-EF00EEEB6730}" destId="{8C695F33-385F-49C1-95A5-C366589EC911}" srcOrd="0" destOrd="0" parTransId="{376F8CE0-FA50-441E-86DA-BEB93D4C6F63}" sibTransId="{EDFA0FC9-659D-44DE-B57A-27A62DE48DC2}"/>
    <dgm:cxn modelId="{4F5B0BE6-8EB1-4A3B-BA12-A4FFC0E214FE}" type="presOf" srcId="{957E40AA-C3DE-43B9-807B-EF00EEEB6730}" destId="{8C77F867-CEFB-42E0-B00F-6C58772FC2C8}" srcOrd="1" destOrd="0" presId="urn:microsoft.com/office/officeart/2005/8/layout/vList4"/>
    <dgm:cxn modelId="{8677DD5D-86F4-4EFA-BCFA-34E2602083A0}" type="presOf" srcId="{09AA0196-5BDD-4BC8-83E6-C9E11C948F99}" destId="{488C8885-5F11-43AD-9BC4-EDEB2BA7ABC4}" srcOrd="1" destOrd="1" presId="urn:microsoft.com/office/officeart/2005/8/layout/vList4"/>
    <dgm:cxn modelId="{080EB5B2-D54D-4DAC-AF31-B456839AFFB4}" srcId="{934F1DAD-61F2-45CF-9BCF-8AA0BD229A6B}" destId="{F4E71A7A-8019-491B-8CAF-75C6EAD2B150}" srcOrd="1" destOrd="0" parTransId="{A6EADFD6-1CF3-432B-9E16-A0365D50E7C5}" sibTransId="{6091C9C4-C0B2-4647-AD70-7ACF7A0A5F73}"/>
    <dgm:cxn modelId="{47C22BF3-626B-4BDA-B7B3-A76ACC983EE3}" type="presParOf" srcId="{5FF1A532-34B3-49DC-A2A1-B50EC4DFFFEF}" destId="{3776F5DB-DE32-4788-A632-AEFD78EC7137}" srcOrd="0" destOrd="0" presId="urn:microsoft.com/office/officeart/2005/8/layout/vList4"/>
    <dgm:cxn modelId="{BD1F0D28-67DB-45FB-B838-D15FF86C6EC6}" type="presParOf" srcId="{3776F5DB-DE32-4788-A632-AEFD78EC7137}" destId="{43C49DDA-E5A1-4529-BE93-604EF354A5A6}" srcOrd="0" destOrd="0" presId="urn:microsoft.com/office/officeart/2005/8/layout/vList4"/>
    <dgm:cxn modelId="{9A8DB15D-5113-4FD3-AE5D-C1B45BB3EDA5}" type="presParOf" srcId="{3776F5DB-DE32-4788-A632-AEFD78EC7137}" destId="{AAEB8845-6657-4010-A503-ECC00F5A555F}" srcOrd="1" destOrd="0" presId="urn:microsoft.com/office/officeart/2005/8/layout/vList4"/>
    <dgm:cxn modelId="{14538570-F938-4FA1-B0CF-8600E35C62F1}" type="presParOf" srcId="{3776F5DB-DE32-4788-A632-AEFD78EC7137}" destId="{1163DAA8-6BD7-4F18-835C-BD115F7DDA0F}" srcOrd="2" destOrd="0" presId="urn:microsoft.com/office/officeart/2005/8/layout/vList4"/>
    <dgm:cxn modelId="{871A72B9-8272-427E-AC3E-83E1DF7FA49B}" type="presParOf" srcId="{5FF1A532-34B3-49DC-A2A1-B50EC4DFFFEF}" destId="{889ABFC8-7C2F-4CAB-A34F-7376D983A369}" srcOrd="1" destOrd="0" presId="urn:microsoft.com/office/officeart/2005/8/layout/vList4"/>
    <dgm:cxn modelId="{5852F6B2-D26D-42C2-B025-E748E5960C6A}" type="presParOf" srcId="{5FF1A532-34B3-49DC-A2A1-B50EC4DFFFEF}" destId="{A19F3C7D-FFF8-400B-980B-45267E46542B}" srcOrd="2" destOrd="0" presId="urn:microsoft.com/office/officeart/2005/8/layout/vList4"/>
    <dgm:cxn modelId="{8AA3D495-8F24-4062-87E3-89A2F5C0C355}" type="presParOf" srcId="{A19F3C7D-FFF8-400B-980B-45267E46542B}" destId="{730C02F0-E905-4FD8-8C82-DBF6EA27707E}" srcOrd="0" destOrd="0" presId="urn:microsoft.com/office/officeart/2005/8/layout/vList4"/>
    <dgm:cxn modelId="{95E36D16-4583-431C-84D2-38E5B743E155}" type="presParOf" srcId="{A19F3C7D-FFF8-400B-980B-45267E46542B}" destId="{B0D443A1-E668-42E8-A405-84F8B966BA4C}" srcOrd="1" destOrd="0" presId="urn:microsoft.com/office/officeart/2005/8/layout/vList4"/>
    <dgm:cxn modelId="{9D766F2E-0389-4A89-82DD-65AFFB5E19BF}" type="presParOf" srcId="{A19F3C7D-FFF8-400B-980B-45267E46542B}" destId="{488C8885-5F11-43AD-9BC4-EDEB2BA7ABC4}" srcOrd="2" destOrd="0" presId="urn:microsoft.com/office/officeart/2005/8/layout/vList4"/>
    <dgm:cxn modelId="{BF44C41A-FB16-4AD0-9171-D4E6ADFD493C}" type="presParOf" srcId="{5FF1A532-34B3-49DC-A2A1-B50EC4DFFFEF}" destId="{64304896-DA7C-4022-A053-B2F42A44F00A}" srcOrd="3" destOrd="0" presId="urn:microsoft.com/office/officeart/2005/8/layout/vList4"/>
    <dgm:cxn modelId="{7D5871ED-1839-4772-A3A8-BDBAA26AC1A6}" type="presParOf" srcId="{5FF1A532-34B3-49DC-A2A1-B50EC4DFFFEF}" destId="{D2F1A574-4A97-4384-8F57-92B94E9AFC4E}" srcOrd="4" destOrd="0" presId="urn:microsoft.com/office/officeart/2005/8/layout/vList4"/>
    <dgm:cxn modelId="{FC394647-A9DA-4E28-AE3B-6248482651E4}" type="presParOf" srcId="{D2F1A574-4A97-4384-8F57-92B94E9AFC4E}" destId="{F113B22D-37E5-47DD-8CD4-4AB0D639C5BE}" srcOrd="0" destOrd="0" presId="urn:microsoft.com/office/officeart/2005/8/layout/vList4"/>
    <dgm:cxn modelId="{3813A4C4-8A41-440A-B805-06B8BF67E23E}" type="presParOf" srcId="{D2F1A574-4A97-4384-8F57-92B94E9AFC4E}" destId="{3A447475-A8E4-47D9-B424-63DFCA9E45C6}" srcOrd="1" destOrd="0" presId="urn:microsoft.com/office/officeart/2005/8/layout/vList4"/>
    <dgm:cxn modelId="{A2A5E669-3DF8-43AA-8180-93C73DCE08C0}" type="presParOf" srcId="{D2F1A574-4A97-4384-8F57-92B94E9AFC4E}" destId="{8C77F867-CEFB-42E0-B00F-6C58772FC2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F1DAD-61F2-45CF-9BCF-8AA0BD229A6B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169E2-4799-4FA3-B201-3B9D7F58AE5B}">
      <dgm:prSet phldrT="[Текст]" custT="1"/>
      <dgm:spPr/>
      <dgm:t>
        <a:bodyPr/>
        <a:lstStyle/>
        <a:p>
          <a:r>
            <a:rPr lang="ru-RU" sz="2800" b="1" dirty="0" smtClean="0"/>
            <a:t>Дубровская Н.А.</a:t>
          </a:r>
          <a:endParaRPr lang="ru-RU" sz="2800" b="1" dirty="0"/>
        </a:p>
      </dgm:t>
    </dgm:pt>
    <dgm:pt modelId="{B199053C-479E-4EAC-9FB9-AE259D2FFC9E}" type="parTrans" cxnId="{B1AE8247-A597-4598-90D8-6B161633749C}">
      <dgm:prSet/>
      <dgm:spPr/>
      <dgm:t>
        <a:bodyPr/>
        <a:lstStyle/>
        <a:p>
          <a:endParaRPr lang="ru-RU" sz="1600" b="1"/>
        </a:p>
      </dgm:t>
    </dgm:pt>
    <dgm:pt modelId="{664C2A39-323F-4786-99F3-4186D303C213}" type="sibTrans" cxnId="{B1AE8247-A597-4598-90D8-6B161633749C}">
      <dgm:prSet/>
      <dgm:spPr/>
      <dgm:t>
        <a:bodyPr/>
        <a:lstStyle/>
        <a:p>
          <a:endParaRPr lang="ru-RU" sz="1600" b="1"/>
        </a:p>
      </dgm:t>
    </dgm:pt>
    <dgm:pt modelId="{D622EEA4-59ED-4275-8AE9-9FE93A05FF3F}">
      <dgm:prSet phldrT="[Текст]" custT="1"/>
      <dgm:spPr/>
      <dgm:t>
        <a:bodyPr/>
        <a:lstStyle/>
        <a:p>
          <a:r>
            <a:rPr lang="ru-RU" sz="2400" b="1" dirty="0" smtClean="0"/>
            <a:t>«Своя игра» по русскому языку по русскому языку для учащихся 5-11 классов </a:t>
          </a:r>
          <a:endParaRPr lang="ru-RU" sz="2400" b="1" dirty="0"/>
        </a:p>
      </dgm:t>
    </dgm:pt>
    <dgm:pt modelId="{393955CC-8D92-47E2-9436-7C11D39DBC1C}" type="parTrans" cxnId="{4E992148-8E0A-4E8B-8665-C70495307F18}">
      <dgm:prSet/>
      <dgm:spPr/>
      <dgm:t>
        <a:bodyPr/>
        <a:lstStyle/>
        <a:p>
          <a:endParaRPr lang="ru-RU" sz="1600" b="1"/>
        </a:p>
      </dgm:t>
    </dgm:pt>
    <dgm:pt modelId="{56BE3EFC-B030-421A-B1B3-2E5D90E6C257}" type="sibTrans" cxnId="{4E992148-8E0A-4E8B-8665-C70495307F18}">
      <dgm:prSet/>
      <dgm:spPr/>
      <dgm:t>
        <a:bodyPr/>
        <a:lstStyle/>
        <a:p>
          <a:endParaRPr lang="ru-RU" sz="1600" b="1"/>
        </a:p>
      </dgm:t>
    </dgm:pt>
    <dgm:pt modelId="{E71F2106-FA59-4F2C-8F42-B6A0C51415ED}">
      <dgm:prSet custT="1"/>
      <dgm:spPr/>
      <dgm:t>
        <a:bodyPr/>
        <a:lstStyle/>
        <a:p>
          <a:r>
            <a:rPr lang="ru-RU" sz="2400" b="1" dirty="0" smtClean="0"/>
            <a:t>Игра «Станционный смотритель для 5-11 классов</a:t>
          </a:r>
          <a:endParaRPr lang="ru-RU" sz="2400" b="1" dirty="0"/>
        </a:p>
      </dgm:t>
    </dgm:pt>
    <dgm:pt modelId="{B977EC98-25BC-4F33-B8CB-E33468078DC5}" type="parTrans" cxnId="{7844F2D5-7F92-49DA-89F3-7468F8218ED0}">
      <dgm:prSet/>
      <dgm:spPr/>
      <dgm:t>
        <a:bodyPr/>
        <a:lstStyle/>
        <a:p>
          <a:endParaRPr lang="ru-RU"/>
        </a:p>
      </dgm:t>
    </dgm:pt>
    <dgm:pt modelId="{26FCE9F0-F884-459E-98D1-1D56F5F9E367}" type="sibTrans" cxnId="{7844F2D5-7F92-49DA-89F3-7468F8218ED0}">
      <dgm:prSet/>
      <dgm:spPr/>
      <dgm:t>
        <a:bodyPr/>
        <a:lstStyle/>
        <a:p>
          <a:endParaRPr lang="ru-RU"/>
        </a:p>
      </dgm:t>
    </dgm:pt>
    <dgm:pt modelId="{0C04C336-8ED6-471A-B4E0-78366E300C88}">
      <dgm:prSet custT="1"/>
      <dgm:spPr/>
      <dgm:t>
        <a:bodyPr/>
        <a:lstStyle/>
        <a:p>
          <a:r>
            <a:rPr lang="ru-RU" sz="2400" b="1" dirty="0" smtClean="0"/>
            <a:t>Ефимов А.Д.</a:t>
          </a:r>
          <a:endParaRPr lang="ru-RU" sz="2400" b="1" dirty="0"/>
        </a:p>
      </dgm:t>
    </dgm:pt>
    <dgm:pt modelId="{59680411-AD49-403C-B56A-1553EDDD95C8}" type="parTrans" cxnId="{AAA7C42F-8FC0-480E-81D8-54859C53EFE5}">
      <dgm:prSet/>
      <dgm:spPr/>
      <dgm:t>
        <a:bodyPr/>
        <a:lstStyle/>
        <a:p>
          <a:endParaRPr lang="ru-RU"/>
        </a:p>
      </dgm:t>
    </dgm:pt>
    <dgm:pt modelId="{3A0715C8-34E5-4615-90B7-FC2D3CDD45FA}" type="sibTrans" cxnId="{AAA7C42F-8FC0-480E-81D8-54859C53EFE5}">
      <dgm:prSet/>
      <dgm:spPr/>
      <dgm:t>
        <a:bodyPr/>
        <a:lstStyle/>
        <a:p>
          <a:endParaRPr lang="ru-RU"/>
        </a:p>
      </dgm:t>
    </dgm:pt>
    <dgm:pt modelId="{16803704-1319-4389-BA58-AC30F49073E0}">
      <dgm:prSet custT="1"/>
      <dgm:spPr/>
      <dgm:t>
        <a:bodyPr/>
        <a:lstStyle/>
        <a:p>
          <a:r>
            <a:rPr lang="ru-RU" sz="2400" b="1" dirty="0" smtClean="0"/>
            <a:t>«Веселые старты»</a:t>
          </a:r>
          <a:endParaRPr lang="ru-RU" sz="2400" b="1" dirty="0"/>
        </a:p>
      </dgm:t>
    </dgm:pt>
    <dgm:pt modelId="{83A82110-6877-468C-82F3-464F9ED58135}" type="parTrans" cxnId="{9C8FC7E7-30A9-4A05-8692-7892DB7A2EDA}">
      <dgm:prSet/>
      <dgm:spPr/>
      <dgm:t>
        <a:bodyPr/>
        <a:lstStyle/>
        <a:p>
          <a:endParaRPr lang="ru-RU"/>
        </a:p>
      </dgm:t>
    </dgm:pt>
    <dgm:pt modelId="{5A78CC4D-5B86-462C-B5FA-D948BD53DC5A}" type="sibTrans" cxnId="{9C8FC7E7-30A9-4A05-8692-7892DB7A2EDA}">
      <dgm:prSet/>
      <dgm:spPr/>
      <dgm:t>
        <a:bodyPr/>
        <a:lstStyle/>
        <a:p>
          <a:endParaRPr lang="ru-RU"/>
        </a:p>
      </dgm:t>
    </dgm:pt>
    <dgm:pt modelId="{5FF1A532-34B3-49DC-A2A1-B50EC4DFFFEF}" type="pres">
      <dgm:prSet presAssocID="{934F1DAD-61F2-45CF-9BCF-8AA0BD229A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6F5DB-DE32-4788-A632-AEFD78EC7137}" type="pres">
      <dgm:prSet presAssocID="{C8D169E2-4799-4FA3-B201-3B9D7F58AE5B}" presName="comp" presStyleCnt="0"/>
      <dgm:spPr/>
    </dgm:pt>
    <dgm:pt modelId="{43C49DDA-E5A1-4529-BE93-604EF354A5A6}" type="pres">
      <dgm:prSet presAssocID="{C8D169E2-4799-4FA3-B201-3B9D7F58AE5B}" presName="box" presStyleLbl="node1" presStyleIdx="0" presStyleCnt="3"/>
      <dgm:spPr/>
      <dgm:t>
        <a:bodyPr/>
        <a:lstStyle/>
        <a:p>
          <a:endParaRPr lang="ru-RU"/>
        </a:p>
      </dgm:t>
    </dgm:pt>
    <dgm:pt modelId="{AAEB8845-6657-4010-A503-ECC00F5A555F}" type="pres">
      <dgm:prSet presAssocID="{C8D169E2-4799-4FA3-B201-3B9D7F58AE5B}" presName="img" presStyleLbl="fgImgPlace1" presStyleIdx="0" presStyleCnt="3"/>
      <dgm:spPr/>
    </dgm:pt>
    <dgm:pt modelId="{1163DAA8-6BD7-4F18-835C-BD115F7DDA0F}" type="pres">
      <dgm:prSet presAssocID="{C8D169E2-4799-4FA3-B201-3B9D7F58AE5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ABFC8-7C2F-4CAB-A34F-7376D983A369}" type="pres">
      <dgm:prSet presAssocID="{664C2A39-323F-4786-99F3-4186D303C213}" presName="spacer" presStyleCnt="0"/>
      <dgm:spPr/>
    </dgm:pt>
    <dgm:pt modelId="{830BC6FB-A232-4FC4-9A14-E566D17B600C}" type="pres">
      <dgm:prSet presAssocID="{0C04C336-8ED6-471A-B4E0-78366E300C88}" presName="comp" presStyleCnt="0"/>
      <dgm:spPr/>
    </dgm:pt>
    <dgm:pt modelId="{5363205B-5866-4F2A-B891-CF94C768B730}" type="pres">
      <dgm:prSet presAssocID="{0C04C336-8ED6-471A-B4E0-78366E300C88}" presName="box" presStyleLbl="node1" presStyleIdx="1" presStyleCnt="3"/>
      <dgm:spPr/>
      <dgm:t>
        <a:bodyPr/>
        <a:lstStyle/>
        <a:p>
          <a:endParaRPr lang="ru-RU"/>
        </a:p>
      </dgm:t>
    </dgm:pt>
    <dgm:pt modelId="{EBD58AE2-AE02-4B0F-BDAE-291F71389D39}" type="pres">
      <dgm:prSet presAssocID="{0C04C336-8ED6-471A-B4E0-78366E300C88}" presName="img" presStyleLbl="fgImgPlace1" presStyleIdx="1" presStyleCnt="3"/>
      <dgm:spPr/>
    </dgm:pt>
    <dgm:pt modelId="{B4514DF7-B123-4ADC-B988-8206EA4EE333}" type="pres">
      <dgm:prSet presAssocID="{0C04C336-8ED6-471A-B4E0-78366E300C8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7C220-89E6-42BC-935A-0E2874BB0937}" type="pres">
      <dgm:prSet presAssocID="{3A0715C8-34E5-4615-90B7-FC2D3CDD45FA}" presName="spacer" presStyleCnt="0"/>
      <dgm:spPr/>
    </dgm:pt>
    <dgm:pt modelId="{9C2D3FC0-0AD4-4FF1-BCDF-1FAD1031DD19}" type="pres">
      <dgm:prSet presAssocID="{E71F2106-FA59-4F2C-8F42-B6A0C51415ED}" presName="comp" presStyleCnt="0"/>
      <dgm:spPr/>
    </dgm:pt>
    <dgm:pt modelId="{761F3F53-6318-4E04-92A5-9536F980915D}" type="pres">
      <dgm:prSet presAssocID="{E71F2106-FA59-4F2C-8F42-B6A0C51415ED}" presName="box" presStyleLbl="node1" presStyleIdx="2" presStyleCnt="3"/>
      <dgm:spPr/>
      <dgm:t>
        <a:bodyPr/>
        <a:lstStyle/>
        <a:p>
          <a:endParaRPr lang="ru-RU"/>
        </a:p>
      </dgm:t>
    </dgm:pt>
    <dgm:pt modelId="{CF52F0DD-0EFA-46FE-89AC-E25023CE3EE2}" type="pres">
      <dgm:prSet presAssocID="{E71F2106-FA59-4F2C-8F42-B6A0C51415ED}" presName="img" presStyleLbl="fgImgPlace1" presStyleIdx="2" presStyleCnt="3"/>
      <dgm:spPr/>
    </dgm:pt>
    <dgm:pt modelId="{9D77A83D-1AB5-46AD-83A0-03515E925771}" type="pres">
      <dgm:prSet presAssocID="{E71F2106-FA59-4F2C-8F42-B6A0C51415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932EAC-2BBF-4E19-9166-E6A9FC01DC0D}" type="presOf" srcId="{E71F2106-FA59-4F2C-8F42-B6A0C51415ED}" destId="{9D77A83D-1AB5-46AD-83A0-03515E925771}" srcOrd="1" destOrd="0" presId="urn:microsoft.com/office/officeart/2005/8/layout/vList4"/>
    <dgm:cxn modelId="{EB5CAAFE-2B53-451A-8D42-A4064E25A074}" type="presOf" srcId="{D622EEA4-59ED-4275-8AE9-9FE93A05FF3F}" destId="{43C49DDA-E5A1-4529-BE93-604EF354A5A6}" srcOrd="0" destOrd="1" presId="urn:microsoft.com/office/officeart/2005/8/layout/vList4"/>
    <dgm:cxn modelId="{DD650233-913E-4BB7-A44F-6DBFC9F57F46}" type="presOf" srcId="{E71F2106-FA59-4F2C-8F42-B6A0C51415ED}" destId="{761F3F53-6318-4E04-92A5-9536F980915D}" srcOrd="0" destOrd="0" presId="urn:microsoft.com/office/officeart/2005/8/layout/vList4"/>
    <dgm:cxn modelId="{A04C0F15-B706-4B1E-BC25-928702A8752F}" type="presOf" srcId="{0C04C336-8ED6-471A-B4E0-78366E300C88}" destId="{B4514DF7-B123-4ADC-B988-8206EA4EE333}" srcOrd="1" destOrd="0" presId="urn:microsoft.com/office/officeart/2005/8/layout/vList4"/>
    <dgm:cxn modelId="{7844F2D5-7F92-49DA-89F3-7468F8218ED0}" srcId="{934F1DAD-61F2-45CF-9BCF-8AA0BD229A6B}" destId="{E71F2106-FA59-4F2C-8F42-B6A0C51415ED}" srcOrd="2" destOrd="0" parTransId="{B977EC98-25BC-4F33-B8CB-E33468078DC5}" sibTransId="{26FCE9F0-F884-459E-98D1-1D56F5F9E367}"/>
    <dgm:cxn modelId="{629355D7-DFD2-4AD5-8C8C-837D9A92C0E1}" type="presOf" srcId="{D622EEA4-59ED-4275-8AE9-9FE93A05FF3F}" destId="{1163DAA8-6BD7-4F18-835C-BD115F7DDA0F}" srcOrd="1" destOrd="1" presId="urn:microsoft.com/office/officeart/2005/8/layout/vList4"/>
    <dgm:cxn modelId="{9C8FC7E7-30A9-4A05-8692-7892DB7A2EDA}" srcId="{0C04C336-8ED6-471A-B4E0-78366E300C88}" destId="{16803704-1319-4389-BA58-AC30F49073E0}" srcOrd="0" destOrd="0" parTransId="{83A82110-6877-468C-82F3-464F9ED58135}" sibTransId="{5A78CC4D-5B86-462C-B5FA-D948BD53DC5A}"/>
    <dgm:cxn modelId="{E1A7BD39-05D5-4DF3-B81C-0BDC434B0D8E}" type="presOf" srcId="{16803704-1319-4389-BA58-AC30F49073E0}" destId="{5363205B-5866-4F2A-B891-CF94C768B730}" srcOrd="0" destOrd="1" presId="urn:microsoft.com/office/officeart/2005/8/layout/vList4"/>
    <dgm:cxn modelId="{D8D54523-04D3-45DA-853C-0025686D59C2}" type="presOf" srcId="{0C04C336-8ED6-471A-B4E0-78366E300C88}" destId="{5363205B-5866-4F2A-B891-CF94C768B730}" srcOrd="0" destOrd="0" presId="urn:microsoft.com/office/officeart/2005/8/layout/vList4"/>
    <dgm:cxn modelId="{D829D38D-B27F-42E7-AE09-C52EE64E0768}" type="presOf" srcId="{16803704-1319-4389-BA58-AC30F49073E0}" destId="{B4514DF7-B123-4ADC-B988-8206EA4EE333}" srcOrd="1" destOrd="1" presId="urn:microsoft.com/office/officeart/2005/8/layout/vList4"/>
    <dgm:cxn modelId="{AAA7C42F-8FC0-480E-81D8-54859C53EFE5}" srcId="{934F1DAD-61F2-45CF-9BCF-8AA0BD229A6B}" destId="{0C04C336-8ED6-471A-B4E0-78366E300C88}" srcOrd="1" destOrd="0" parTransId="{59680411-AD49-403C-B56A-1553EDDD95C8}" sibTransId="{3A0715C8-34E5-4615-90B7-FC2D3CDD45FA}"/>
    <dgm:cxn modelId="{B1AE8247-A597-4598-90D8-6B161633749C}" srcId="{934F1DAD-61F2-45CF-9BCF-8AA0BD229A6B}" destId="{C8D169E2-4799-4FA3-B201-3B9D7F58AE5B}" srcOrd="0" destOrd="0" parTransId="{B199053C-479E-4EAC-9FB9-AE259D2FFC9E}" sibTransId="{664C2A39-323F-4786-99F3-4186D303C213}"/>
    <dgm:cxn modelId="{4E992148-8E0A-4E8B-8665-C70495307F18}" srcId="{C8D169E2-4799-4FA3-B201-3B9D7F58AE5B}" destId="{D622EEA4-59ED-4275-8AE9-9FE93A05FF3F}" srcOrd="0" destOrd="0" parTransId="{393955CC-8D92-47E2-9436-7C11D39DBC1C}" sibTransId="{56BE3EFC-B030-421A-B1B3-2E5D90E6C257}"/>
    <dgm:cxn modelId="{2221190B-F9E8-4029-A26D-172DB90BDDBE}" type="presOf" srcId="{C8D169E2-4799-4FA3-B201-3B9D7F58AE5B}" destId="{43C49DDA-E5A1-4529-BE93-604EF354A5A6}" srcOrd="0" destOrd="0" presId="urn:microsoft.com/office/officeart/2005/8/layout/vList4"/>
    <dgm:cxn modelId="{8191A19F-23E3-4C24-8E14-5D3FF09B3919}" type="presOf" srcId="{934F1DAD-61F2-45CF-9BCF-8AA0BD229A6B}" destId="{5FF1A532-34B3-49DC-A2A1-B50EC4DFFFEF}" srcOrd="0" destOrd="0" presId="urn:microsoft.com/office/officeart/2005/8/layout/vList4"/>
    <dgm:cxn modelId="{D2EECB3F-2C36-400C-87DC-05BB39221EAA}" type="presOf" srcId="{C8D169E2-4799-4FA3-B201-3B9D7F58AE5B}" destId="{1163DAA8-6BD7-4F18-835C-BD115F7DDA0F}" srcOrd="1" destOrd="0" presId="urn:microsoft.com/office/officeart/2005/8/layout/vList4"/>
    <dgm:cxn modelId="{889E1761-C725-44CF-A968-79A28224AAE0}" type="presParOf" srcId="{5FF1A532-34B3-49DC-A2A1-B50EC4DFFFEF}" destId="{3776F5DB-DE32-4788-A632-AEFD78EC7137}" srcOrd="0" destOrd="0" presId="urn:microsoft.com/office/officeart/2005/8/layout/vList4"/>
    <dgm:cxn modelId="{84F4F15E-36EE-43EE-B373-FB01427272E8}" type="presParOf" srcId="{3776F5DB-DE32-4788-A632-AEFD78EC7137}" destId="{43C49DDA-E5A1-4529-BE93-604EF354A5A6}" srcOrd="0" destOrd="0" presId="urn:microsoft.com/office/officeart/2005/8/layout/vList4"/>
    <dgm:cxn modelId="{CF234327-33D8-4F5A-9703-345753183049}" type="presParOf" srcId="{3776F5DB-DE32-4788-A632-AEFD78EC7137}" destId="{AAEB8845-6657-4010-A503-ECC00F5A555F}" srcOrd="1" destOrd="0" presId="urn:microsoft.com/office/officeart/2005/8/layout/vList4"/>
    <dgm:cxn modelId="{66354F05-A0A6-4C93-99AE-D568C529FD55}" type="presParOf" srcId="{3776F5DB-DE32-4788-A632-AEFD78EC7137}" destId="{1163DAA8-6BD7-4F18-835C-BD115F7DDA0F}" srcOrd="2" destOrd="0" presId="urn:microsoft.com/office/officeart/2005/8/layout/vList4"/>
    <dgm:cxn modelId="{4F688EA0-2FE6-4489-BBF6-6EF6BACCA6F0}" type="presParOf" srcId="{5FF1A532-34B3-49DC-A2A1-B50EC4DFFFEF}" destId="{889ABFC8-7C2F-4CAB-A34F-7376D983A369}" srcOrd="1" destOrd="0" presId="urn:microsoft.com/office/officeart/2005/8/layout/vList4"/>
    <dgm:cxn modelId="{78D5EE14-64F8-45DB-9A81-7F5A9A768226}" type="presParOf" srcId="{5FF1A532-34B3-49DC-A2A1-B50EC4DFFFEF}" destId="{830BC6FB-A232-4FC4-9A14-E566D17B600C}" srcOrd="2" destOrd="0" presId="urn:microsoft.com/office/officeart/2005/8/layout/vList4"/>
    <dgm:cxn modelId="{7BCC1E8F-0888-49DB-A716-1168E2956553}" type="presParOf" srcId="{830BC6FB-A232-4FC4-9A14-E566D17B600C}" destId="{5363205B-5866-4F2A-B891-CF94C768B730}" srcOrd="0" destOrd="0" presId="urn:microsoft.com/office/officeart/2005/8/layout/vList4"/>
    <dgm:cxn modelId="{B6B0DFE0-360B-4FE3-9E9C-55EEF943EC4A}" type="presParOf" srcId="{830BC6FB-A232-4FC4-9A14-E566D17B600C}" destId="{EBD58AE2-AE02-4B0F-BDAE-291F71389D39}" srcOrd="1" destOrd="0" presId="urn:microsoft.com/office/officeart/2005/8/layout/vList4"/>
    <dgm:cxn modelId="{BE00476D-A54B-4356-B190-666E776D6028}" type="presParOf" srcId="{830BC6FB-A232-4FC4-9A14-E566D17B600C}" destId="{B4514DF7-B123-4ADC-B988-8206EA4EE333}" srcOrd="2" destOrd="0" presId="urn:microsoft.com/office/officeart/2005/8/layout/vList4"/>
    <dgm:cxn modelId="{E78C0760-4FF2-4EBE-8D15-6BD6628A1070}" type="presParOf" srcId="{5FF1A532-34B3-49DC-A2A1-B50EC4DFFFEF}" destId="{D847C220-89E6-42BC-935A-0E2874BB0937}" srcOrd="3" destOrd="0" presId="urn:microsoft.com/office/officeart/2005/8/layout/vList4"/>
    <dgm:cxn modelId="{94CC7675-DCA8-4AC3-8759-C840A9C1E4F6}" type="presParOf" srcId="{5FF1A532-34B3-49DC-A2A1-B50EC4DFFFEF}" destId="{9C2D3FC0-0AD4-4FF1-BCDF-1FAD1031DD19}" srcOrd="4" destOrd="0" presId="urn:microsoft.com/office/officeart/2005/8/layout/vList4"/>
    <dgm:cxn modelId="{7C9F8720-247C-43E2-8AB5-971CDDFE707D}" type="presParOf" srcId="{9C2D3FC0-0AD4-4FF1-BCDF-1FAD1031DD19}" destId="{761F3F53-6318-4E04-92A5-9536F980915D}" srcOrd="0" destOrd="0" presId="urn:microsoft.com/office/officeart/2005/8/layout/vList4"/>
    <dgm:cxn modelId="{03F7DAE7-E251-4FB6-B07D-455A7C716D9A}" type="presParOf" srcId="{9C2D3FC0-0AD4-4FF1-BCDF-1FAD1031DD19}" destId="{CF52F0DD-0EFA-46FE-89AC-E25023CE3EE2}" srcOrd="1" destOrd="0" presId="urn:microsoft.com/office/officeart/2005/8/layout/vList4"/>
    <dgm:cxn modelId="{5AAB2BE9-EAAB-4A21-81BE-524169134850}" type="presParOf" srcId="{9C2D3FC0-0AD4-4FF1-BCDF-1FAD1031DD19}" destId="{9D77A83D-1AB5-46AD-83A0-03515E9257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348BB5-476F-41FF-B141-356E626B9BB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5284DC5-5258-46E3-8521-DD88A6EE0504}">
      <dgm:prSet phldrT="[Текст]" custT="1"/>
      <dgm:spPr/>
      <dgm:t>
        <a:bodyPr/>
        <a:lstStyle/>
        <a:p>
          <a:r>
            <a:rPr lang="ru-RU" sz="1400" b="1" dirty="0" smtClean="0"/>
            <a:t>Краевой образовательный  портал дистанционного обучения «Красноярское краевое движение юных исследователей» на сайте www.duis24.ru </a:t>
          </a:r>
          <a:endParaRPr lang="ru-RU" sz="1400" b="1" dirty="0"/>
        </a:p>
      </dgm:t>
    </dgm:pt>
    <dgm:pt modelId="{F24C2990-D427-4D15-83E4-69473357ACA2}" type="parTrans" cxnId="{33AF74BB-775E-4AB7-BE92-4EA4D81A5988}">
      <dgm:prSet/>
      <dgm:spPr/>
      <dgm:t>
        <a:bodyPr/>
        <a:lstStyle/>
        <a:p>
          <a:endParaRPr lang="ru-RU" sz="1400" b="1"/>
        </a:p>
      </dgm:t>
    </dgm:pt>
    <dgm:pt modelId="{4F3B2079-2CCE-4086-ACE8-4C2944D18ACE}" type="sibTrans" cxnId="{33AF74BB-775E-4AB7-BE92-4EA4D81A5988}">
      <dgm:prSet/>
      <dgm:spPr/>
      <dgm:t>
        <a:bodyPr/>
        <a:lstStyle/>
        <a:p>
          <a:endParaRPr lang="ru-RU" sz="1400" b="1"/>
        </a:p>
      </dgm:t>
    </dgm:pt>
    <dgm:pt modelId="{A119A658-BBE8-4ADE-911B-35DF7D5F2A33}">
      <dgm:prSet phldrT="[Текст]" custT="1"/>
      <dgm:spPr/>
      <dgm:t>
        <a:bodyPr/>
        <a:lstStyle/>
        <a:p>
          <a:r>
            <a:rPr lang="ru-RU" sz="1400" b="1" dirty="0" err="1" smtClean="0"/>
            <a:t>Вавринюк</a:t>
          </a:r>
          <a:r>
            <a:rPr lang="ru-RU" sz="1400" b="1" dirty="0" smtClean="0"/>
            <a:t> Дима</a:t>
          </a:r>
          <a:endParaRPr lang="ru-RU" sz="1400" b="1" dirty="0"/>
        </a:p>
      </dgm:t>
    </dgm:pt>
    <dgm:pt modelId="{DBD70C6B-CAB0-4D5A-AF36-ABEA8E75AD31}" type="parTrans" cxnId="{C54980B8-D263-401A-8B10-2EE2B363737E}">
      <dgm:prSet custT="1"/>
      <dgm:spPr/>
      <dgm:t>
        <a:bodyPr/>
        <a:lstStyle/>
        <a:p>
          <a:endParaRPr lang="ru-RU" sz="1400" b="1"/>
        </a:p>
      </dgm:t>
    </dgm:pt>
    <dgm:pt modelId="{C8B4069A-1DC4-40DA-9C47-B96F871DF482}" type="sibTrans" cxnId="{C54980B8-D263-401A-8B10-2EE2B363737E}">
      <dgm:prSet/>
      <dgm:spPr/>
      <dgm:t>
        <a:bodyPr/>
        <a:lstStyle/>
        <a:p>
          <a:endParaRPr lang="ru-RU" sz="1400" b="1"/>
        </a:p>
      </dgm:t>
    </dgm:pt>
    <dgm:pt modelId="{902B79B0-C3B4-4016-B843-80CB393CE2E8}">
      <dgm:prSet phldrT="[Текст]" custT="1"/>
      <dgm:spPr/>
      <dgm:t>
        <a:bodyPr/>
        <a:lstStyle/>
        <a:p>
          <a:r>
            <a:rPr lang="ru-RU" sz="1400" b="1" dirty="0" smtClean="0"/>
            <a:t>Фадеев Михаил</a:t>
          </a:r>
          <a:endParaRPr lang="ru-RU" sz="1400" b="1" dirty="0"/>
        </a:p>
      </dgm:t>
    </dgm:pt>
    <dgm:pt modelId="{27764581-45D8-4C4D-9362-766AEA1AD90E}" type="parTrans" cxnId="{C7293B27-1A9C-4A0C-8EDF-E2BE83AF0C9E}">
      <dgm:prSet custT="1"/>
      <dgm:spPr/>
      <dgm:t>
        <a:bodyPr/>
        <a:lstStyle/>
        <a:p>
          <a:endParaRPr lang="ru-RU" sz="1400" b="1"/>
        </a:p>
      </dgm:t>
    </dgm:pt>
    <dgm:pt modelId="{6B2A9D90-8B04-4528-A26C-93BF0FCFD457}" type="sibTrans" cxnId="{C7293B27-1A9C-4A0C-8EDF-E2BE83AF0C9E}">
      <dgm:prSet/>
      <dgm:spPr/>
      <dgm:t>
        <a:bodyPr/>
        <a:lstStyle/>
        <a:p>
          <a:endParaRPr lang="ru-RU" sz="1400" b="1"/>
        </a:p>
      </dgm:t>
    </dgm:pt>
    <dgm:pt modelId="{B469B49A-62EF-4ADD-ADAB-3AB50C6FCEC7}">
      <dgm:prSet phldrT="[Текст]" custT="1"/>
      <dgm:spPr/>
      <dgm:t>
        <a:bodyPr/>
        <a:lstStyle/>
        <a:p>
          <a:r>
            <a:rPr lang="ru-RU" sz="1400" b="1" dirty="0" err="1" smtClean="0"/>
            <a:t>Голенкова</a:t>
          </a:r>
          <a:r>
            <a:rPr lang="ru-RU" sz="1400" b="1" dirty="0" smtClean="0"/>
            <a:t> Виолетта</a:t>
          </a:r>
          <a:endParaRPr lang="ru-RU" sz="1400" b="1" dirty="0"/>
        </a:p>
      </dgm:t>
    </dgm:pt>
    <dgm:pt modelId="{408C6D26-7A57-4C16-B4B1-2ACA8C147C24}" type="parTrans" cxnId="{EAAC578A-E60F-4216-9DC4-D8A3AA2B38B1}">
      <dgm:prSet custT="1"/>
      <dgm:spPr/>
      <dgm:t>
        <a:bodyPr/>
        <a:lstStyle/>
        <a:p>
          <a:endParaRPr lang="ru-RU" sz="1400" b="1"/>
        </a:p>
      </dgm:t>
    </dgm:pt>
    <dgm:pt modelId="{E180B34B-176B-4DFB-BA56-B2FF4FBE7D64}" type="sibTrans" cxnId="{EAAC578A-E60F-4216-9DC4-D8A3AA2B38B1}">
      <dgm:prSet/>
      <dgm:spPr/>
      <dgm:t>
        <a:bodyPr/>
        <a:lstStyle/>
        <a:p>
          <a:endParaRPr lang="ru-RU" sz="1400" b="1"/>
        </a:p>
      </dgm:t>
    </dgm:pt>
    <dgm:pt modelId="{2A0C0838-903B-4893-972D-410BEED937A7}">
      <dgm:prSet phldrT="[Текст]" custT="1"/>
      <dgm:spPr/>
      <dgm:t>
        <a:bodyPr/>
        <a:lstStyle/>
        <a:p>
          <a:r>
            <a:rPr lang="ru-RU" sz="1400" b="1" dirty="0" smtClean="0"/>
            <a:t>Победители в конкурсе «Юный исследователь</a:t>
          </a:r>
          <a:endParaRPr lang="ru-RU" sz="1400" b="1" dirty="0"/>
        </a:p>
      </dgm:t>
    </dgm:pt>
    <dgm:pt modelId="{5F5F60F6-8BDE-486D-9FC0-1886F40BB65F}" type="parTrans" cxnId="{A01CF0A8-CEFA-40FD-9A0B-1F00F83A3656}">
      <dgm:prSet custT="1"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340793C-B353-40F2-B0CC-0CCDDA765F78}" type="sibTrans" cxnId="{A01CF0A8-CEFA-40FD-9A0B-1F00F83A3656}">
      <dgm:prSet/>
      <dgm:spPr/>
      <dgm:t>
        <a:bodyPr/>
        <a:lstStyle/>
        <a:p>
          <a:endParaRPr lang="ru-RU" sz="1400" b="1"/>
        </a:p>
      </dgm:t>
    </dgm:pt>
    <dgm:pt modelId="{97F4F104-A761-491E-AC87-A92207302E57}">
      <dgm:prSet phldrT="[Текст]" custT="1"/>
      <dgm:spPr/>
      <dgm:t>
        <a:bodyPr/>
        <a:lstStyle/>
        <a:p>
          <a:r>
            <a:rPr lang="ru-RU" sz="1400" b="1" dirty="0" smtClean="0"/>
            <a:t>Участие в отборочном «Научно-технический потенциал Сибири»: «Научный конвент»</a:t>
          </a:r>
        </a:p>
        <a:p>
          <a:endParaRPr lang="ru-RU" sz="1400" b="1" dirty="0" smtClean="0"/>
        </a:p>
        <a:p>
          <a:r>
            <a:rPr lang="ru-RU" sz="1400" b="1" smtClean="0"/>
            <a:t>Итоги:</a:t>
          </a:r>
        </a:p>
        <a:p>
          <a:r>
            <a:rPr lang="ru-RU" sz="1400" b="1" smtClean="0"/>
            <a:t> </a:t>
          </a:r>
          <a:r>
            <a:rPr lang="ru-RU" sz="1400" b="1" dirty="0" smtClean="0"/>
            <a:t>в конце </a:t>
          </a:r>
          <a:r>
            <a:rPr lang="ru-RU" sz="1400" b="1" smtClean="0"/>
            <a:t>мая-начале июня</a:t>
          </a:r>
          <a:endParaRPr lang="ru-RU" sz="1400" b="1" dirty="0"/>
        </a:p>
      </dgm:t>
    </dgm:pt>
    <dgm:pt modelId="{5143F8D1-13D9-4CB6-A4F2-870B0A148C1A}" type="parTrans" cxnId="{AF31C80D-0B7B-4086-ABCC-988D9A93487C}">
      <dgm:prSet custT="1"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1BB3C7CA-3BDB-44DC-861D-3BA75A92C2D4}" type="sibTrans" cxnId="{AF31C80D-0B7B-4086-ABCC-988D9A93487C}">
      <dgm:prSet/>
      <dgm:spPr/>
      <dgm:t>
        <a:bodyPr/>
        <a:lstStyle/>
        <a:p>
          <a:endParaRPr lang="ru-RU" sz="1400" b="1"/>
        </a:p>
      </dgm:t>
    </dgm:pt>
    <dgm:pt modelId="{7A9E7CD3-868A-4484-8EFB-D0FB96D2A54F}" type="pres">
      <dgm:prSet presAssocID="{10348BB5-476F-41FF-B141-356E626B9B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A70517-3829-4A88-8050-5E4F0C32BFA2}" type="pres">
      <dgm:prSet presAssocID="{55284DC5-5258-46E3-8521-DD88A6EE0504}" presName="hierRoot1" presStyleCnt="0">
        <dgm:presLayoutVars>
          <dgm:hierBranch val="init"/>
        </dgm:presLayoutVars>
      </dgm:prSet>
      <dgm:spPr/>
    </dgm:pt>
    <dgm:pt modelId="{3A729079-FD3C-4E82-944B-1D27553A70E8}" type="pres">
      <dgm:prSet presAssocID="{55284DC5-5258-46E3-8521-DD88A6EE0504}" presName="rootComposite1" presStyleCnt="0"/>
      <dgm:spPr/>
    </dgm:pt>
    <dgm:pt modelId="{296B93B2-362A-44E6-89F6-DC7D44DC1C54}" type="pres">
      <dgm:prSet presAssocID="{55284DC5-5258-46E3-8521-DD88A6EE0504}" presName="rootText1" presStyleLbl="node0" presStyleIdx="0" presStyleCnt="1" custScaleY="388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3D0A1C-02B1-4E13-A802-46A46A751BAF}" type="pres">
      <dgm:prSet presAssocID="{55284DC5-5258-46E3-8521-DD88A6EE05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209E653-A1AB-4079-9F80-ADC7BA293E09}" type="pres">
      <dgm:prSet presAssocID="{55284DC5-5258-46E3-8521-DD88A6EE0504}" presName="hierChild2" presStyleCnt="0"/>
      <dgm:spPr/>
    </dgm:pt>
    <dgm:pt modelId="{434B3E3D-55B6-4F9E-8F3F-02FB16201FE8}" type="pres">
      <dgm:prSet presAssocID="{DBD70C6B-CAB0-4D5A-AF36-ABEA8E75AD31}" presName="Name64" presStyleLbl="parChTrans1D2" presStyleIdx="0" presStyleCnt="3"/>
      <dgm:spPr/>
      <dgm:t>
        <a:bodyPr/>
        <a:lstStyle/>
        <a:p>
          <a:endParaRPr lang="ru-RU"/>
        </a:p>
      </dgm:t>
    </dgm:pt>
    <dgm:pt modelId="{57324F03-8C24-4A46-9851-E7A9CFD75B5E}" type="pres">
      <dgm:prSet presAssocID="{A119A658-BBE8-4ADE-911B-35DF7D5F2A33}" presName="hierRoot2" presStyleCnt="0">
        <dgm:presLayoutVars>
          <dgm:hierBranch val="init"/>
        </dgm:presLayoutVars>
      </dgm:prSet>
      <dgm:spPr/>
    </dgm:pt>
    <dgm:pt modelId="{F966B767-F96B-41E4-A764-65D160FDDF93}" type="pres">
      <dgm:prSet presAssocID="{A119A658-BBE8-4ADE-911B-35DF7D5F2A33}" presName="rootComposite" presStyleCnt="0"/>
      <dgm:spPr/>
    </dgm:pt>
    <dgm:pt modelId="{0AF2A084-9115-4803-AE84-ED69FF801F2B}" type="pres">
      <dgm:prSet presAssocID="{A119A658-BBE8-4ADE-911B-35DF7D5F2A3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3DB45C-6FEF-43F4-A829-EE42EDC7F0B5}" type="pres">
      <dgm:prSet presAssocID="{A119A658-BBE8-4ADE-911B-35DF7D5F2A33}" presName="rootConnector" presStyleLbl="node2" presStyleIdx="0" presStyleCnt="3"/>
      <dgm:spPr/>
      <dgm:t>
        <a:bodyPr/>
        <a:lstStyle/>
        <a:p>
          <a:endParaRPr lang="ru-RU"/>
        </a:p>
      </dgm:t>
    </dgm:pt>
    <dgm:pt modelId="{3F3E9F9D-CF45-44CE-B6B9-17E2FB27E325}" type="pres">
      <dgm:prSet presAssocID="{A119A658-BBE8-4ADE-911B-35DF7D5F2A33}" presName="hierChild4" presStyleCnt="0"/>
      <dgm:spPr/>
    </dgm:pt>
    <dgm:pt modelId="{BE025979-4977-4668-BB30-F3BBB9329469}" type="pres">
      <dgm:prSet presAssocID="{5F5F60F6-8BDE-486D-9FC0-1886F40BB65F}" presName="Name64" presStyleLbl="parChTrans1D3" presStyleIdx="0" presStyleCnt="2"/>
      <dgm:spPr/>
      <dgm:t>
        <a:bodyPr/>
        <a:lstStyle/>
        <a:p>
          <a:endParaRPr lang="ru-RU"/>
        </a:p>
      </dgm:t>
    </dgm:pt>
    <dgm:pt modelId="{BA07C5B4-498A-4ECD-8292-41174F105A62}" type="pres">
      <dgm:prSet presAssocID="{2A0C0838-903B-4893-972D-410BEED937A7}" presName="hierRoot2" presStyleCnt="0">
        <dgm:presLayoutVars>
          <dgm:hierBranch val="init"/>
        </dgm:presLayoutVars>
      </dgm:prSet>
      <dgm:spPr/>
    </dgm:pt>
    <dgm:pt modelId="{64891B06-78F4-4136-B9AF-C0D4E0EFC4AE}" type="pres">
      <dgm:prSet presAssocID="{2A0C0838-903B-4893-972D-410BEED937A7}" presName="rootComposite" presStyleCnt="0"/>
      <dgm:spPr/>
    </dgm:pt>
    <dgm:pt modelId="{A4268BE2-4E4A-4E85-B67A-435DD1E10ED5}" type="pres">
      <dgm:prSet presAssocID="{2A0C0838-903B-4893-972D-410BEED937A7}" presName="rootText" presStyleLbl="node3" presStyleIdx="0" presStyleCnt="2" custScaleY="228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AA686-B02D-4F0A-BF75-E467569E3E50}" type="pres">
      <dgm:prSet presAssocID="{2A0C0838-903B-4893-972D-410BEED937A7}" presName="rootConnector" presStyleLbl="node3" presStyleIdx="0" presStyleCnt="2"/>
      <dgm:spPr/>
      <dgm:t>
        <a:bodyPr/>
        <a:lstStyle/>
        <a:p>
          <a:endParaRPr lang="ru-RU"/>
        </a:p>
      </dgm:t>
    </dgm:pt>
    <dgm:pt modelId="{920D8243-D55C-4F49-8C86-31AA48A0A861}" type="pres">
      <dgm:prSet presAssocID="{2A0C0838-903B-4893-972D-410BEED937A7}" presName="hierChild4" presStyleCnt="0"/>
      <dgm:spPr/>
    </dgm:pt>
    <dgm:pt modelId="{EFF45ABE-0EC0-4904-AB56-37E981221C2B}" type="pres">
      <dgm:prSet presAssocID="{2A0C0838-903B-4893-972D-410BEED937A7}" presName="hierChild5" presStyleCnt="0"/>
      <dgm:spPr/>
    </dgm:pt>
    <dgm:pt modelId="{0222FECA-959C-4CDC-8720-342300481BB1}" type="pres">
      <dgm:prSet presAssocID="{5143F8D1-13D9-4CB6-A4F2-870B0A148C1A}" presName="Name64" presStyleLbl="parChTrans1D3" presStyleIdx="1" presStyleCnt="2"/>
      <dgm:spPr/>
      <dgm:t>
        <a:bodyPr/>
        <a:lstStyle/>
        <a:p>
          <a:endParaRPr lang="ru-RU"/>
        </a:p>
      </dgm:t>
    </dgm:pt>
    <dgm:pt modelId="{5B9F6F73-4E7C-4CF0-A524-246097F2D0D1}" type="pres">
      <dgm:prSet presAssocID="{97F4F104-A761-491E-AC87-A92207302E57}" presName="hierRoot2" presStyleCnt="0">
        <dgm:presLayoutVars>
          <dgm:hierBranch val="init"/>
        </dgm:presLayoutVars>
      </dgm:prSet>
      <dgm:spPr/>
    </dgm:pt>
    <dgm:pt modelId="{7D640AA3-F175-4E02-A492-2FFB460ADA06}" type="pres">
      <dgm:prSet presAssocID="{97F4F104-A761-491E-AC87-A92207302E57}" presName="rootComposite" presStyleCnt="0"/>
      <dgm:spPr/>
    </dgm:pt>
    <dgm:pt modelId="{768CB7F9-1E92-49C2-B08F-09A59E9E0E1C}" type="pres">
      <dgm:prSet presAssocID="{97F4F104-A761-491E-AC87-A92207302E57}" presName="rootText" presStyleLbl="node3" presStyleIdx="1" presStyleCnt="2" custScaleX="108453" custScaleY="361322" custLinFactY="99250" custLinFactNeighborX="-715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EA5D2-3926-4F3E-9099-0204C63A4D8C}" type="pres">
      <dgm:prSet presAssocID="{97F4F104-A761-491E-AC87-A92207302E57}" presName="rootConnector" presStyleLbl="node3" presStyleIdx="1" presStyleCnt="2"/>
      <dgm:spPr/>
      <dgm:t>
        <a:bodyPr/>
        <a:lstStyle/>
        <a:p>
          <a:endParaRPr lang="ru-RU"/>
        </a:p>
      </dgm:t>
    </dgm:pt>
    <dgm:pt modelId="{77B0BA02-5362-4F09-84D2-455227C15402}" type="pres">
      <dgm:prSet presAssocID="{97F4F104-A761-491E-AC87-A92207302E57}" presName="hierChild4" presStyleCnt="0"/>
      <dgm:spPr/>
    </dgm:pt>
    <dgm:pt modelId="{CB797F5B-9E26-43AA-904B-BBCFB30B2A9F}" type="pres">
      <dgm:prSet presAssocID="{97F4F104-A761-491E-AC87-A92207302E57}" presName="hierChild5" presStyleCnt="0"/>
      <dgm:spPr/>
    </dgm:pt>
    <dgm:pt modelId="{DA732871-8729-4C05-B61E-00985E09AB69}" type="pres">
      <dgm:prSet presAssocID="{A119A658-BBE8-4ADE-911B-35DF7D5F2A33}" presName="hierChild5" presStyleCnt="0"/>
      <dgm:spPr/>
    </dgm:pt>
    <dgm:pt modelId="{0C574542-5638-44FE-BC35-A99ED288D351}" type="pres">
      <dgm:prSet presAssocID="{27764581-45D8-4C4D-9362-766AEA1AD90E}" presName="Name64" presStyleLbl="parChTrans1D2" presStyleIdx="1" presStyleCnt="3"/>
      <dgm:spPr/>
      <dgm:t>
        <a:bodyPr/>
        <a:lstStyle/>
        <a:p>
          <a:endParaRPr lang="ru-RU"/>
        </a:p>
      </dgm:t>
    </dgm:pt>
    <dgm:pt modelId="{ED3D6D11-1D6A-4267-A090-179D741E4831}" type="pres">
      <dgm:prSet presAssocID="{902B79B0-C3B4-4016-B843-80CB393CE2E8}" presName="hierRoot2" presStyleCnt="0">
        <dgm:presLayoutVars>
          <dgm:hierBranch val="init"/>
        </dgm:presLayoutVars>
      </dgm:prSet>
      <dgm:spPr/>
    </dgm:pt>
    <dgm:pt modelId="{D1E15A3D-732A-4E4A-9D10-BF6D5B83400F}" type="pres">
      <dgm:prSet presAssocID="{902B79B0-C3B4-4016-B843-80CB393CE2E8}" presName="rootComposite" presStyleCnt="0"/>
      <dgm:spPr/>
    </dgm:pt>
    <dgm:pt modelId="{70C3F215-6FAD-436F-BD4C-46487DBCC2C3}" type="pres">
      <dgm:prSet presAssocID="{902B79B0-C3B4-4016-B843-80CB393CE2E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02139-8617-46A0-AF66-F82406BA463E}" type="pres">
      <dgm:prSet presAssocID="{902B79B0-C3B4-4016-B843-80CB393CE2E8}" presName="rootConnector" presStyleLbl="node2" presStyleIdx="1" presStyleCnt="3"/>
      <dgm:spPr/>
      <dgm:t>
        <a:bodyPr/>
        <a:lstStyle/>
        <a:p>
          <a:endParaRPr lang="ru-RU"/>
        </a:p>
      </dgm:t>
    </dgm:pt>
    <dgm:pt modelId="{3C4B8698-B598-493A-B3EF-7FD96E0FE420}" type="pres">
      <dgm:prSet presAssocID="{902B79B0-C3B4-4016-B843-80CB393CE2E8}" presName="hierChild4" presStyleCnt="0"/>
      <dgm:spPr/>
    </dgm:pt>
    <dgm:pt modelId="{FB37FC27-941B-4A9F-A8FA-0AE8D549E639}" type="pres">
      <dgm:prSet presAssocID="{902B79B0-C3B4-4016-B843-80CB393CE2E8}" presName="hierChild5" presStyleCnt="0"/>
      <dgm:spPr/>
    </dgm:pt>
    <dgm:pt modelId="{267E133D-ADEC-40AE-B3B4-3903452A89B1}" type="pres">
      <dgm:prSet presAssocID="{408C6D26-7A57-4C16-B4B1-2ACA8C147C24}" presName="Name64" presStyleLbl="parChTrans1D2" presStyleIdx="2" presStyleCnt="3"/>
      <dgm:spPr/>
      <dgm:t>
        <a:bodyPr/>
        <a:lstStyle/>
        <a:p>
          <a:endParaRPr lang="ru-RU"/>
        </a:p>
      </dgm:t>
    </dgm:pt>
    <dgm:pt modelId="{D8327FE3-F1FC-40E6-A8D4-D7E867B0BF6C}" type="pres">
      <dgm:prSet presAssocID="{B469B49A-62EF-4ADD-ADAB-3AB50C6FCEC7}" presName="hierRoot2" presStyleCnt="0">
        <dgm:presLayoutVars>
          <dgm:hierBranch val="init"/>
        </dgm:presLayoutVars>
      </dgm:prSet>
      <dgm:spPr/>
    </dgm:pt>
    <dgm:pt modelId="{3A1D4D1F-8BEF-43BC-9139-18F3779FD489}" type="pres">
      <dgm:prSet presAssocID="{B469B49A-62EF-4ADD-ADAB-3AB50C6FCEC7}" presName="rootComposite" presStyleCnt="0"/>
      <dgm:spPr/>
    </dgm:pt>
    <dgm:pt modelId="{AD4FC661-8BE2-48D7-B5F5-BE98D118E7A9}" type="pres">
      <dgm:prSet presAssocID="{B469B49A-62EF-4ADD-ADAB-3AB50C6FCEC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9D477-D217-48E8-9D94-5619CEBA97D7}" type="pres">
      <dgm:prSet presAssocID="{B469B49A-62EF-4ADD-ADAB-3AB50C6FCEC7}" presName="rootConnector" presStyleLbl="node2" presStyleIdx="2" presStyleCnt="3"/>
      <dgm:spPr/>
      <dgm:t>
        <a:bodyPr/>
        <a:lstStyle/>
        <a:p>
          <a:endParaRPr lang="ru-RU"/>
        </a:p>
      </dgm:t>
    </dgm:pt>
    <dgm:pt modelId="{A7F05443-233D-45DB-A14A-91F6E00C30B9}" type="pres">
      <dgm:prSet presAssocID="{B469B49A-62EF-4ADD-ADAB-3AB50C6FCEC7}" presName="hierChild4" presStyleCnt="0"/>
      <dgm:spPr/>
    </dgm:pt>
    <dgm:pt modelId="{AFDC2C0A-EA9B-4CF8-8FD4-D0BC7EB6B113}" type="pres">
      <dgm:prSet presAssocID="{B469B49A-62EF-4ADD-ADAB-3AB50C6FCEC7}" presName="hierChild5" presStyleCnt="0"/>
      <dgm:spPr/>
    </dgm:pt>
    <dgm:pt modelId="{049AE8BF-6160-4C71-8F2C-4643C0B78312}" type="pres">
      <dgm:prSet presAssocID="{55284DC5-5258-46E3-8521-DD88A6EE0504}" presName="hierChild3" presStyleCnt="0"/>
      <dgm:spPr/>
    </dgm:pt>
  </dgm:ptLst>
  <dgm:cxnLst>
    <dgm:cxn modelId="{EAAC578A-E60F-4216-9DC4-D8A3AA2B38B1}" srcId="{55284DC5-5258-46E3-8521-DD88A6EE0504}" destId="{B469B49A-62EF-4ADD-ADAB-3AB50C6FCEC7}" srcOrd="2" destOrd="0" parTransId="{408C6D26-7A57-4C16-B4B1-2ACA8C147C24}" sibTransId="{E180B34B-176B-4DFB-BA56-B2FF4FBE7D64}"/>
    <dgm:cxn modelId="{C54980B8-D263-401A-8B10-2EE2B363737E}" srcId="{55284DC5-5258-46E3-8521-DD88A6EE0504}" destId="{A119A658-BBE8-4ADE-911B-35DF7D5F2A33}" srcOrd="0" destOrd="0" parTransId="{DBD70C6B-CAB0-4D5A-AF36-ABEA8E75AD31}" sibTransId="{C8B4069A-1DC4-40DA-9C47-B96F871DF482}"/>
    <dgm:cxn modelId="{D2D7C175-8536-43BB-80EC-204A1B6C8BAD}" type="presOf" srcId="{B469B49A-62EF-4ADD-ADAB-3AB50C6FCEC7}" destId="{AD4FC661-8BE2-48D7-B5F5-BE98D118E7A9}" srcOrd="0" destOrd="0" presId="urn:microsoft.com/office/officeart/2009/3/layout/HorizontalOrganizationChart"/>
    <dgm:cxn modelId="{D341F340-F72A-4EB1-94D5-1F50BB5D0BA1}" type="presOf" srcId="{902B79B0-C3B4-4016-B843-80CB393CE2E8}" destId="{1FC02139-8617-46A0-AF66-F82406BA463E}" srcOrd="1" destOrd="0" presId="urn:microsoft.com/office/officeart/2009/3/layout/HorizontalOrganizationChart"/>
    <dgm:cxn modelId="{2A0AD684-414D-479F-AE98-085E3E8C9E8A}" type="presOf" srcId="{97F4F104-A761-491E-AC87-A92207302E57}" destId="{134EA5D2-3926-4F3E-9099-0204C63A4D8C}" srcOrd="1" destOrd="0" presId="urn:microsoft.com/office/officeart/2009/3/layout/HorizontalOrganizationChart"/>
    <dgm:cxn modelId="{66978B19-8C8B-4223-97A8-55BFF425CC95}" type="presOf" srcId="{5F5F60F6-8BDE-486D-9FC0-1886F40BB65F}" destId="{BE025979-4977-4668-BB30-F3BBB9329469}" srcOrd="0" destOrd="0" presId="urn:microsoft.com/office/officeart/2009/3/layout/HorizontalOrganizationChart"/>
    <dgm:cxn modelId="{677FC520-6C30-4D1A-A81C-BB9909883A3A}" type="presOf" srcId="{2A0C0838-903B-4893-972D-410BEED937A7}" destId="{A6BAA686-B02D-4F0A-BF75-E467569E3E50}" srcOrd="1" destOrd="0" presId="urn:microsoft.com/office/officeart/2009/3/layout/HorizontalOrganizationChart"/>
    <dgm:cxn modelId="{AF31C80D-0B7B-4086-ABCC-988D9A93487C}" srcId="{A119A658-BBE8-4ADE-911B-35DF7D5F2A33}" destId="{97F4F104-A761-491E-AC87-A92207302E57}" srcOrd="1" destOrd="0" parTransId="{5143F8D1-13D9-4CB6-A4F2-870B0A148C1A}" sibTransId="{1BB3C7CA-3BDB-44DC-861D-3BA75A92C2D4}"/>
    <dgm:cxn modelId="{2ED6F519-B6AC-4622-B418-5AD01448D533}" type="presOf" srcId="{A119A658-BBE8-4ADE-911B-35DF7D5F2A33}" destId="{D73DB45C-6FEF-43F4-A829-EE42EDC7F0B5}" srcOrd="1" destOrd="0" presId="urn:microsoft.com/office/officeart/2009/3/layout/HorizontalOrganizationChart"/>
    <dgm:cxn modelId="{BD971F3B-A947-4512-A410-FAADCB226B8D}" type="presOf" srcId="{10348BB5-476F-41FF-B141-356E626B9BB9}" destId="{7A9E7CD3-868A-4484-8EFB-D0FB96D2A54F}" srcOrd="0" destOrd="0" presId="urn:microsoft.com/office/officeart/2009/3/layout/HorizontalOrganizationChart"/>
    <dgm:cxn modelId="{234FF5DD-EBDE-4EFB-A262-1EEA4883D638}" type="presOf" srcId="{A119A658-BBE8-4ADE-911B-35DF7D5F2A33}" destId="{0AF2A084-9115-4803-AE84-ED69FF801F2B}" srcOrd="0" destOrd="0" presId="urn:microsoft.com/office/officeart/2009/3/layout/HorizontalOrganizationChart"/>
    <dgm:cxn modelId="{036327E4-844D-40F0-9E0D-A1BCF13FC9D5}" type="presOf" srcId="{55284DC5-5258-46E3-8521-DD88A6EE0504}" destId="{296B93B2-362A-44E6-89F6-DC7D44DC1C54}" srcOrd="0" destOrd="0" presId="urn:microsoft.com/office/officeart/2009/3/layout/HorizontalOrganizationChart"/>
    <dgm:cxn modelId="{7D05923A-4CCA-4451-94B4-EDE670CE2949}" type="presOf" srcId="{408C6D26-7A57-4C16-B4B1-2ACA8C147C24}" destId="{267E133D-ADEC-40AE-B3B4-3903452A89B1}" srcOrd="0" destOrd="0" presId="urn:microsoft.com/office/officeart/2009/3/layout/HorizontalOrganizationChart"/>
    <dgm:cxn modelId="{C7293B27-1A9C-4A0C-8EDF-E2BE83AF0C9E}" srcId="{55284DC5-5258-46E3-8521-DD88A6EE0504}" destId="{902B79B0-C3B4-4016-B843-80CB393CE2E8}" srcOrd="1" destOrd="0" parTransId="{27764581-45D8-4C4D-9362-766AEA1AD90E}" sibTransId="{6B2A9D90-8B04-4528-A26C-93BF0FCFD457}"/>
    <dgm:cxn modelId="{D7ACAB0A-3524-4271-983E-BF00F1AF008F}" type="presOf" srcId="{902B79B0-C3B4-4016-B843-80CB393CE2E8}" destId="{70C3F215-6FAD-436F-BD4C-46487DBCC2C3}" srcOrd="0" destOrd="0" presId="urn:microsoft.com/office/officeart/2009/3/layout/HorizontalOrganizationChart"/>
    <dgm:cxn modelId="{A01CF0A8-CEFA-40FD-9A0B-1F00F83A3656}" srcId="{A119A658-BBE8-4ADE-911B-35DF7D5F2A33}" destId="{2A0C0838-903B-4893-972D-410BEED937A7}" srcOrd="0" destOrd="0" parTransId="{5F5F60F6-8BDE-486D-9FC0-1886F40BB65F}" sibTransId="{B340793C-B353-40F2-B0CC-0CCDDA765F78}"/>
    <dgm:cxn modelId="{32CDA202-C6FB-451C-81AC-C7B25C3F0F6C}" type="presOf" srcId="{5143F8D1-13D9-4CB6-A4F2-870B0A148C1A}" destId="{0222FECA-959C-4CDC-8720-342300481BB1}" srcOrd="0" destOrd="0" presId="urn:microsoft.com/office/officeart/2009/3/layout/HorizontalOrganizationChart"/>
    <dgm:cxn modelId="{2302A551-A240-4C45-A80D-FC62E280EBDB}" type="presOf" srcId="{B469B49A-62EF-4ADD-ADAB-3AB50C6FCEC7}" destId="{58A9D477-D217-48E8-9D94-5619CEBA97D7}" srcOrd="1" destOrd="0" presId="urn:microsoft.com/office/officeart/2009/3/layout/HorizontalOrganizationChart"/>
    <dgm:cxn modelId="{A0EAF3D5-5E81-4E28-936A-A1DD8E8854B3}" type="presOf" srcId="{2A0C0838-903B-4893-972D-410BEED937A7}" destId="{A4268BE2-4E4A-4E85-B67A-435DD1E10ED5}" srcOrd="0" destOrd="0" presId="urn:microsoft.com/office/officeart/2009/3/layout/HorizontalOrganizationChart"/>
    <dgm:cxn modelId="{8C131FC9-F2DD-4D40-9DDC-3F8A21073E9F}" type="presOf" srcId="{DBD70C6B-CAB0-4D5A-AF36-ABEA8E75AD31}" destId="{434B3E3D-55B6-4F9E-8F3F-02FB16201FE8}" srcOrd="0" destOrd="0" presId="urn:microsoft.com/office/officeart/2009/3/layout/HorizontalOrganizationChart"/>
    <dgm:cxn modelId="{2B982117-0857-44E7-92E0-23B7AE4A7680}" type="presOf" srcId="{27764581-45D8-4C4D-9362-766AEA1AD90E}" destId="{0C574542-5638-44FE-BC35-A99ED288D351}" srcOrd="0" destOrd="0" presId="urn:microsoft.com/office/officeart/2009/3/layout/HorizontalOrganizationChart"/>
    <dgm:cxn modelId="{97AFEA66-676A-4244-89E7-39F7491B9C24}" type="presOf" srcId="{55284DC5-5258-46E3-8521-DD88A6EE0504}" destId="{6C3D0A1C-02B1-4E13-A802-46A46A751BAF}" srcOrd="1" destOrd="0" presId="urn:microsoft.com/office/officeart/2009/3/layout/HorizontalOrganizationChart"/>
    <dgm:cxn modelId="{33AF74BB-775E-4AB7-BE92-4EA4D81A5988}" srcId="{10348BB5-476F-41FF-B141-356E626B9BB9}" destId="{55284DC5-5258-46E3-8521-DD88A6EE0504}" srcOrd="0" destOrd="0" parTransId="{F24C2990-D427-4D15-83E4-69473357ACA2}" sibTransId="{4F3B2079-2CCE-4086-ACE8-4C2944D18ACE}"/>
    <dgm:cxn modelId="{2A8D80E3-F3F0-4236-B286-6F4C56D5B1A8}" type="presOf" srcId="{97F4F104-A761-491E-AC87-A92207302E57}" destId="{768CB7F9-1E92-49C2-B08F-09A59E9E0E1C}" srcOrd="0" destOrd="0" presId="urn:microsoft.com/office/officeart/2009/3/layout/HorizontalOrganizationChart"/>
    <dgm:cxn modelId="{3B7458AB-A6BE-40C8-9B55-82AFCE1010CA}" type="presParOf" srcId="{7A9E7CD3-868A-4484-8EFB-D0FB96D2A54F}" destId="{2CA70517-3829-4A88-8050-5E4F0C32BFA2}" srcOrd="0" destOrd="0" presId="urn:microsoft.com/office/officeart/2009/3/layout/HorizontalOrganizationChart"/>
    <dgm:cxn modelId="{71E5CCA3-0020-4C57-AFFD-152056C59446}" type="presParOf" srcId="{2CA70517-3829-4A88-8050-5E4F0C32BFA2}" destId="{3A729079-FD3C-4E82-944B-1D27553A70E8}" srcOrd="0" destOrd="0" presId="urn:microsoft.com/office/officeart/2009/3/layout/HorizontalOrganizationChart"/>
    <dgm:cxn modelId="{604C2C2D-8C0B-4097-96CE-AD39E1E66BE2}" type="presParOf" srcId="{3A729079-FD3C-4E82-944B-1D27553A70E8}" destId="{296B93B2-362A-44E6-89F6-DC7D44DC1C54}" srcOrd="0" destOrd="0" presId="urn:microsoft.com/office/officeart/2009/3/layout/HorizontalOrganizationChart"/>
    <dgm:cxn modelId="{D68BC67A-901A-48BF-A07A-F398C08D6C27}" type="presParOf" srcId="{3A729079-FD3C-4E82-944B-1D27553A70E8}" destId="{6C3D0A1C-02B1-4E13-A802-46A46A751BAF}" srcOrd="1" destOrd="0" presId="urn:microsoft.com/office/officeart/2009/3/layout/HorizontalOrganizationChart"/>
    <dgm:cxn modelId="{8911D56E-D48F-4251-A21E-0E1409D54DB6}" type="presParOf" srcId="{2CA70517-3829-4A88-8050-5E4F0C32BFA2}" destId="{3209E653-A1AB-4079-9F80-ADC7BA293E09}" srcOrd="1" destOrd="0" presId="urn:microsoft.com/office/officeart/2009/3/layout/HorizontalOrganizationChart"/>
    <dgm:cxn modelId="{1F06DB40-8FAD-47EC-A07F-3A39EBC1042C}" type="presParOf" srcId="{3209E653-A1AB-4079-9F80-ADC7BA293E09}" destId="{434B3E3D-55B6-4F9E-8F3F-02FB16201FE8}" srcOrd="0" destOrd="0" presId="urn:microsoft.com/office/officeart/2009/3/layout/HorizontalOrganizationChart"/>
    <dgm:cxn modelId="{14574679-0739-4DD4-B0AE-D03CD511C7C0}" type="presParOf" srcId="{3209E653-A1AB-4079-9F80-ADC7BA293E09}" destId="{57324F03-8C24-4A46-9851-E7A9CFD75B5E}" srcOrd="1" destOrd="0" presId="urn:microsoft.com/office/officeart/2009/3/layout/HorizontalOrganizationChart"/>
    <dgm:cxn modelId="{92B78570-8DB3-4392-90ED-434F2C893A93}" type="presParOf" srcId="{57324F03-8C24-4A46-9851-E7A9CFD75B5E}" destId="{F966B767-F96B-41E4-A764-65D160FDDF93}" srcOrd="0" destOrd="0" presId="urn:microsoft.com/office/officeart/2009/3/layout/HorizontalOrganizationChart"/>
    <dgm:cxn modelId="{03D2B6BA-B112-468A-B89E-CDC60717B0E6}" type="presParOf" srcId="{F966B767-F96B-41E4-A764-65D160FDDF93}" destId="{0AF2A084-9115-4803-AE84-ED69FF801F2B}" srcOrd="0" destOrd="0" presId="urn:microsoft.com/office/officeart/2009/3/layout/HorizontalOrganizationChart"/>
    <dgm:cxn modelId="{E0E768AB-5212-4088-83EC-DBCFCBCEB4C4}" type="presParOf" srcId="{F966B767-F96B-41E4-A764-65D160FDDF93}" destId="{D73DB45C-6FEF-43F4-A829-EE42EDC7F0B5}" srcOrd="1" destOrd="0" presId="urn:microsoft.com/office/officeart/2009/3/layout/HorizontalOrganizationChart"/>
    <dgm:cxn modelId="{522A70FD-F3C8-4801-9FFC-BA6792A0DCF3}" type="presParOf" srcId="{57324F03-8C24-4A46-9851-E7A9CFD75B5E}" destId="{3F3E9F9D-CF45-44CE-B6B9-17E2FB27E325}" srcOrd="1" destOrd="0" presId="urn:microsoft.com/office/officeart/2009/3/layout/HorizontalOrganizationChart"/>
    <dgm:cxn modelId="{643FAAD7-E9B8-4177-AFA7-9B1D8D533672}" type="presParOf" srcId="{3F3E9F9D-CF45-44CE-B6B9-17E2FB27E325}" destId="{BE025979-4977-4668-BB30-F3BBB9329469}" srcOrd="0" destOrd="0" presId="urn:microsoft.com/office/officeart/2009/3/layout/HorizontalOrganizationChart"/>
    <dgm:cxn modelId="{C1AB1966-9EF8-4A74-ACDD-E6C4CF5734C3}" type="presParOf" srcId="{3F3E9F9D-CF45-44CE-B6B9-17E2FB27E325}" destId="{BA07C5B4-498A-4ECD-8292-41174F105A62}" srcOrd="1" destOrd="0" presId="urn:microsoft.com/office/officeart/2009/3/layout/HorizontalOrganizationChart"/>
    <dgm:cxn modelId="{5AC4BC36-BB16-4E91-9943-8C58E10EA562}" type="presParOf" srcId="{BA07C5B4-498A-4ECD-8292-41174F105A62}" destId="{64891B06-78F4-4136-B9AF-C0D4E0EFC4AE}" srcOrd="0" destOrd="0" presId="urn:microsoft.com/office/officeart/2009/3/layout/HorizontalOrganizationChart"/>
    <dgm:cxn modelId="{95EB48A6-199A-4472-9D91-A1A683275987}" type="presParOf" srcId="{64891B06-78F4-4136-B9AF-C0D4E0EFC4AE}" destId="{A4268BE2-4E4A-4E85-B67A-435DD1E10ED5}" srcOrd="0" destOrd="0" presId="urn:microsoft.com/office/officeart/2009/3/layout/HorizontalOrganizationChart"/>
    <dgm:cxn modelId="{087ED300-02DE-4F6F-BA71-B18D2665ED0A}" type="presParOf" srcId="{64891B06-78F4-4136-B9AF-C0D4E0EFC4AE}" destId="{A6BAA686-B02D-4F0A-BF75-E467569E3E50}" srcOrd="1" destOrd="0" presId="urn:microsoft.com/office/officeart/2009/3/layout/HorizontalOrganizationChart"/>
    <dgm:cxn modelId="{8E9707D8-7598-4F4F-8830-C98835030C60}" type="presParOf" srcId="{BA07C5B4-498A-4ECD-8292-41174F105A62}" destId="{920D8243-D55C-4F49-8C86-31AA48A0A861}" srcOrd="1" destOrd="0" presId="urn:microsoft.com/office/officeart/2009/3/layout/HorizontalOrganizationChart"/>
    <dgm:cxn modelId="{ED36BE39-8077-44AC-8B7B-09CB1D0D9EF6}" type="presParOf" srcId="{BA07C5B4-498A-4ECD-8292-41174F105A62}" destId="{EFF45ABE-0EC0-4904-AB56-37E981221C2B}" srcOrd="2" destOrd="0" presId="urn:microsoft.com/office/officeart/2009/3/layout/HorizontalOrganizationChart"/>
    <dgm:cxn modelId="{8FF85B3E-0E28-4505-8831-699A7957C93C}" type="presParOf" srcId="{3F3E9F9D-CF45-44CE-B6B9-17E2FB27E325}" destId="{0222FECA-959C-4CDC-8720-342300481BB1}" srcOrd="2" destOrd="0" presId="urn:microsoft.com/office/officeart/2009/3/layout/HorizontalOrganizationChart"/>
    <dgm:cxn modelId="{23852ED3-ECE5-4CBA-9405-444FDC914FBC}" type="presParOf" srcId="{3F3E9F9D-CF45-44CE-B6B9-17E2FB27E325}" destId="{5B9F6F73-4E7C-4CF0-A524-246097F2D0D1}" srcOrd="3" destOrd="0" presId="urn:microsoft.com/office/officeart/2009/3/layout/HorizontalOrganizationChart"/>
    <dgm:cxn modelId="{16C1D37B-52B4-4ADC-97D2-1DEA1203C238}" type="presParOf" srcId="{5B9F6F73-4E7C-4CF0-A524-246097F2D0D1}" destId="{7D640AA3-F175-4E02-A492-2FFB460ADA06}" srcOrd="0" destOrd="0" presId="urn:microsoft.com/office/officeart/2009/3/layout/HorizontalOrganizationChart"/>
    <dgm:cxn modelId="{805306C0-EE6B-47F1-9A21-EAB537505162}" type="presParOf" srcId="{7D640AA3-F175-4E02-A492-2FFB460ADA06}" destId="{768CB7F9-1E92-49C2-B08F-09A59E9E0E1C}" srcOrd="0" destOrd="0" presId="urn:microsoft.com/office/officeart/2009/3/layout/HorizontalOrganizationChart"/>
    <dgm:cxn modelId="{FFF5F8BD-8C3F-4DC4-92D7-745AF0260DE2}" type="presParOf" srcId="{7D640AA3-F175-4E02-A492-2FFB460ADA06}" destId="{134EA5D2-3926-4F3E-9099-0204C63A4D8C}" srcOrd="1" destOrd="0" presId="urn:microsoft.com/office/officeart/2009/3/layout/HorizontalOrganizationChart"/>
    <dgm:cxn modelId="{00B31B3F-BE85-4549-968B-4BD9191CEC5F}" type="presParOf" srcId="{5B9F6F73-4E7C-4CF0-A524-246097F2D0D1}" destId="{77B0BA02-5362-4F09-84D2-455227C15402}" srcOrd="1" destOrd="0" presId="urn:microsoft.com/office/officeart/2009/3/layout/HorizontalOrganizationChart"/>
    <dgm:cxn modelId="{3E02CD68-6103-4D52-9085-041E3D5E583D}" type="presParOf" srcId="{5B9F6F73-4E7C-4CF0-A524-246097F2D0D1}" destId="{CB797F5B-9E26-43AA-904B-BBCFB30B2A9F}" srcOrd="2" destOrd="0" presId="urn:microsoft.com/office/officeart/2009/3/layout/HorizontalOrganizationChart"/>
    <dgm:cxn modelId="{71E58161-F22E-446C-A23C-4C630440C321}" type="presParOf" srcId="{57324F03-8C24-4A46-9851-E7A9CFD75B5E}" destId="{DA732871-8729-4C05-B61E-00985E09AB69}" srcOrd="2" destOrd="0" presId="urn:microsoft.com/office/officeart/2009/3/layout/HorizontalOrganizationChart"/>
    <dgm:cxn modelId="{D7B725B3-59C3-4698-83BF-B8C0ED55A32C}" type="presParOf" srcId="{3209E653-A1AB-4079-9F80-ADC7BA293E09}" destId="{0C574542-5638-44FE-BC35-A99ED288D351}" srcOrd="2" destOrd="0" presId="urn:microsoft.com/office/officeart/2009/3/layout/HorizontalOrganizationChart"/>
    <dgm:cxn modelId="{59B93FE7-CBD8-46D2-8E5A-66240B67603E}" type="presParOf" srcId="{3209E653-A1AB-4079-9F80-ADC7BA293E09}" destId="{ED3D6D11-1D6A-4267-A090-179D741E4831}" srcOrd="3" destOrd="0" presId="urn:microsoft.com/office/officeart/2009/3/layout/HorizontalOrganizationChart"/>
    <dgm:cxn modelId="{185F7857-EA9C-49E6-AA15-79727FB591D1}" type="presParOf" srcId="{ED3D6D11-1D6A-4267-A090-179D741E4831}" destId="{D1E15A3D-732A-4E4A-9D10-BF6D5B83400F}" srcOrd="0" destOrd="0" presId="urn:microsoft.com/office/officeart/2009/3/layout/HorizontalOrganizationChart"/>
    <dgm:cxn modelId="{73E94044-D1F1-48DA-A602-3A127077A5D8}" type="presParOf" srcId="{D1E15A3D-732A-4E4A-9D10-BF6D5B83400F}" destId="{70C3F215-6FAD-436F-BD4C-46487DBCC2C3}" srcOrd="0" destOrd="0" presId="urn:microsoft.com/office/officeart/2009/3/layout/HorizontalOrganizationChart"/>
    <dgm:cxn modelId="{0814BF37-0C47-49DE-BC45-42E1D847C5AC}" type="presParOf" srcId="{D1E15A3D-732A-4E4A-9D10-BF6D5B83400F}" destId="{1FC02139-8617-46A0-AF66-F82406BA463E}" srcOrd="1" destOrd="0" presId="urn:microsoft.com/office/officeart/2009/3/layout/HorizontalOrganizationChart"/>
    <dgm:cxn modelId="{37FA8D50-7662-4D1F-9F2F-4B212ACEAFA5}" type="presParOf" srcId="{ED3D6D11-1D6A-4267-A090-179D741E4831}" destId="{3C4B8698-B598-493A-B3EF-7FD96E0FE420}" srcOrd="1" destOrd="0" presId="urn:microsoft.com/office/officeart/2009/3/layout/HorizontalOrganizationChart"/>
    <dgm:cxn modelId="{1CCCA9D7-54E7-46F3-976C-3AF07F3EB4D8}" type="presParOf" srcId="{ED3D6D11-1D6A-4267-A090-179D741E4831}" destId="{FB37FC27-941B-4A9F-A8FA-0AE8D549E639}" srcOrd="2" destOrd="0" presId="urn:microsoft.com/office/officeart/2009/3/layout/HorizontalOrganizationChart"/>
    <dgm:cxn modelId="{182902E8-CC5B-4895-B46F-EF45C3A4E8BD}" type="presParOf" srcId="{3209E653-A1AB-4079-9F80-ADC7BA293E09}" destId="{267E133D-ADEC-40AE-B3B4-3903452A89B1}" srcOrd="4" destOrd="0" presId="urn:microsoft.com/office/officeart/2009/3/layout/HorizontalOrganizationChart"/>
    <dgm:cxn modelId="{C26B6375-09E2-4BB3-BE86-ACCE20369B65}" type="presParOf" srcId="{3209E653-A1AB-4079-9F80-ADC7BA293E09}" destId="{D8327FE3-F1FC-40E6-A8D4-D7E867B0BF6C}" srcOrd="5" destOrd="0" presId="urn:microsoft.com/office/officeart/2009/3/layout/HorizontalOrganizationChart"/>
    <dgm:cxn modelId="{32F44645-5816-43A9-8FE4-3F1160C206B9}" type="presParOf" srcId="{D8327FE3-F1FC-40E6-A8D4-D7E867B0BF6C}" destId="{3A1D4D1F-8BEF-43BC-9139-18F3779FD489}" srcOrd="0" destOrd="0" presId="urn:microsoft.com/office/officeart/2009/3/layout/HorizontalOrganizationChart"/>
    <dgm:cxn modelId="{960F1624-C55D-47AC-8928-6114C0AC3DA4}" type="presParOf" srcId="{3A1D4D1F-8BEF-43BC-9139-18F3779FD489}" destId="{AD4FC661-8BE2-48D7-B5F5-BE98D118E7A9}" srcOrd="0" destOrd="0" presId="urn:microsoft.com/office/officeart/2009/3/layout/HorizontalOrganizationChart"/>
    <dgm:cxn modelId="{3AA68C92-BBCC-4CA8-84D5-D0294501100F}" type="presParOf" srcId="{3A1D4D1F-8BEF-43BC-9139-18F3779FD489}" destId="{58A9D477-D217-48E8-9D94-5619CEBA97D7}" srcOrd="1" destOrd="0" presId="urn:microsoft.com/office/officeart/2009/3/layout/HorizontalOrganizationChart"/>
    <dgm:cxn modelId="{9D5ADEDB-45AA-42E4-B7BC-445F08A2C69C}" type="presParOf" srcId="{D8327FE3-F1FC-40E6-A8D4-D7E867B0BF6C}" destId="{A7F05443-233D-45DB-A14A-91F6E00C30B9}" srcOrd="1" destOrd="0" presId="urn:microsoft.com/office/officeart/2009/3/layout/HorizontalOrganizationChart"/>
    <dgm:cxn modelId="{E9875BF1-17C3-4258-894B-280C6D3CB042}" type="presParOf" srcId="{D8327FE3-F1FC-40E6-A8D4-D7E867B0BF6C}" destId="{AFDC2C0A-EA9B-4CF8-8FD4-D0BC7EB6B113}" srcOrd="2" destOrd="0" presId="urn:microsoft.com/office/officeart/2009/3/layout/HorizontalOrganizationChart"/>
    <dgm:cxn modelId="{0803866F-213C-4E79-AB01-56B7E3C7FE70}" type="presParOf" srcId="{2CA70517-3829-4A88-8050-5E4F0C32BFA2}" destId="{049AE8BF-6160-4C71-8F2C-4643C0B7831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6F5B7-4E42-4B7A-BF1F-60D39F2A189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13D7EE-AD71-4345-9351-511FCCEE954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Анализ недочетов экзаменационных работ позволяет выявить наиболее трудные для учащихся темы</a:t>
          </a:r>
          <a:endParaRPr lang="ru-RU" b="1" dirty="0">
            <a:solidFill>
              <a:schemeClr val="tx1"/>
            </a:solidFill>
          </a:endParaRPr>
        </a:p>
      </dgm:t>
    </dgm:pt>
    <dgm:pt modelId="{7A02EB2A-0475-48FA-A708-EBE474F0BCC4}" type="parTrans" cxnId="{EDD3AC60-3975-4CD0-8D2D-C2E391A53D7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82A90D4-8A1E-449A-BCD7-46C1B9F10F1E}" type="sibTrans" cxnId="{EDD3AC60-3975-4CD0-8D2D-C2E391A53D7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FF40A41-EBA4-4C5A-BE49-C2B6C7FB963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выпускных классах каждый учитель изучает нормативно-правовые документы по ЕГЭ и ОГЭ,</a:t>
          </a:r>
          <a:endParaRPr lang="ru-RU" b="1" dirty="0">
            <a:solidFill>
              <a:schemeClr val="tx1"/>
            </a:solidFill>
          </a:endParaRPr>
        </a:p>
      </dgm:t>
    </dgm:pt>
    <dgm:pt modelId="{4AB46808-E9D7-4CD0-B72C-DAC9B5BC8705}" type="parTrans" cxnId="{CC85095F-A539-41C6-BD37-006F187AB7E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D40287-F2D3-4DE3-9910-2FA108B4E699}" type="sibTrans" cxnId="{CC85095F-A539-41C6-BD37-006F187AB7E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8D1D46-06EF-4B5C-89DE-01D11AF6889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 классах проводятся тренировочные работы. </a:t>
          </a:r>
          <a:endParaRPr lang="ru-RU" b="1" dirty="0">
            <a:solidFill>
              <a:schemeClr val="tx1"/>
            </a:solidFill>
          </a:endParaRPr>
        </a:p>
      </dgm:t>
    </dgm:pt>
    <dgm:pt modelId="{C9E0B5B0-0920-4D41-8F14-77D23C3E8509}" type="parTrans" cxnId="{17768149-BCEF-4511-B197-896DF0F304A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3485E00-8106-41F9-A94E-13F52239CCAE}" type="sibTrans" cxnId="{17768149-BCEF-4511-B197-896DF0F304A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34B332E-77BE-4E5F-995F-F20C98C2F40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проводит занятия по заполнению бланков,</a:t>
          </a:r>
          <a:endParaRPr lang="ru-RU" b="1" dirty="0">
            <a:solidFill>
              <a:schemeClr val="tx1"/>
            </a:solidFill>
          </a:endParaRPr>
        </a:p>
      </dgm:t>
    </dgm:pt>
    <dgm:pt modelId="{1A11079A-7F72-416E-A40D-99B0A0582457}" type="parTrans" cxnId="{862D964A-FC30-42BD-86E1-E4E0468EA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962F88-5881-49CB-99C9-F00A6C2109A0}" type="sibTrans" cxnId="{862D964A-FC30-42BD-86E1-E4E0468EA3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C10C8DA-3BCE-45A9-8DC7-5AC755A7AA3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включает в планирование урока задания для подготовки к экзамену,</a:t>
          </a:r>
          <a:endParaRPr lang="ru-RU" b="1" dirty="0">
            <a:solidFill>
              <a:schemeClr val="tx1"/>
            </a:solidFill>
          </a:endParaRPr>
        </a:p>
      </dgm:t>
    </dgm:pt>
    <dgm:pt modelId="{655DA9E0-D46B-46D1-882D-E440DA3590D5}" type="parTrans" cxnId="{1E360A46-CC2B-406E-B521-DB44DB4F16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5086BE7-0690-4144-933F-2E01DBA777BA}" type="sibTrans" cxnId="{1E360A46-CC2B-406E-B521-DB44DB4F169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75C9669-9F7E-41A7-B975-A3B819A11D8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 привлекает ресурсы Интернет,</a:t>
          </a:r>
          <a:endParaRPr lang="ru-RU" b="1" dirty="0">
            <a:solidFill>
              <a:schemeClr val="tx1"/>
            </a:solidFill>
          </a:endParaRPr>
        </a:p>
      </dgm:t>
    </dgm:pt>
    <dgm:pt modelId="{DCB45B6E-F4FD-4BC8-B9FC-19083D796E95}" type="parTrans" cxnId="{A87F1749-FD02-4C4F-993E-D8044F96C75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CD7DA81-BFA0-4282-96DD-7513B11CF59F}" type="sibTrans" cxnId="{A87F1749-FD02-4C4F-993E-D8044F96C75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2EBE74-B819-4681-9DE6-DFC38242BE00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проводит </a:t>
          </a:r>
          <a:r>
            <a:rPr lang="ru-RU" b="1" dirty="0" smtClean="0">
              <a:solidFill>
                <a:schemeClr val="tx1"/>
              </a:solidFill>
            </a:rPr>
            <a:t>индивидуальные консультации учащихся по вопросам подготовки к ОГЭ и ЕГЭ. </a:t>
          </a:r>
          <a:endParaRPr lang="ru-RU" b="1" dirty="0">
            <a:solidFill>
              <a:schemeClr val="tx1"/>
            </a:solidFill>
          </a:endParaRPr>
        </a:p>
      </dgm:t>
    </dgm:pt>
    <dgm:pt modelId="{7F92D3E6-7D4A-477A-B533-6C0858B88C41}" type="parTrans" cxnId="{F54A94C9-61C5-4876-B28E-D2AC041250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9D10AF-888F-46DC-9ABD-B01BE279ACE6}" type="sibTrans" cxnId="{F54A94C9-61C5-4876-B28E-D2AC0412501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319B086-5575-47E2-BD34-4586562F3821}">
      <dgm:prSet phldrT="[Текст]"/>
      <dgm:spPr/>
      <dgm:t>
        <a:bodyPr/>
        <a:lstStyle/>
        <a:p>
          <a:endParaRPr lang="ru-RU"/>
        </a:p>
      </dgm:t>
    </dgm:pt>
    <dgm:pt modelId="{898457DA-0810-4D6C-83F2-93E92CEFED17}" type="parTrans" cxnId="{2C16317B-7B7F-481B-A650-E929FF6E2F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E4E6E60-7C7B-4D28-B854-3FCE30C89737}" type="sibTrans" cxnId="{2C16317B-7B7F-481B-A650-E929FF6E2F6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16D4EC8-1035-4B3B-8F32-4DA08DAD0852}" type="pres">
      <dgm:prSet presAssocID="{0016F5B7-4E42-4B7A-BF1F-60D39F2A18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97F094F-6BBB-42FA-AE63-AAD360A62B65}" type="pres">
      <dgm:prSet presAssocID="{0016F5B7-4E42-4B7A-BF1F-60D39F2A189D}" presName="Name1" presStyleCnt="0"/>
      <dgm:spPr/>
    </dgm:pt>
    <dgm:pt modelId="{9399294B-7FD6-4577-BC56-472AA8E2297E}" type="pres">
      <dgm:prSet presAssocID="{0016F5B7-4E42-4B7A-BF1F-60D39F2A189D}" presName="cycle" presStyleCnt="0"/>
      <dgm:spPr/>
    </dgm:pt>
    <dgm:pt modelId="{8E69DC7E-0769-44BC-A362-6F51E03ED32C}" type="pres">
      <dgm:prSet presAssocID="{0016F5B7-4E42-4B7A-BF1F-60D39F2A189D}" presName="srcNode" presStyleLbl="node1" presStyleIdx="0" presStyleCnt="7"/>
      <dgm:spPr/>
    </dgm:pt>
    <dgm:pt modelId="{8DF9231B-A21C-4AA5-9067-6AC665B3810B}" type="pres">
      <dgm:prSet presAssocID="{0016F5B7-4E42-4B7A-BF1F-60D39F2A189D}" presName="conn" presStyleLbl="parChTrans1D2" presStyleIdx="0" presStyleCnt="1"/>
      <dgm:spPr/>
      <dgm:t>
        <a:bodyPr/>
        <a:lstStyle/>
        <a:p>
          <a:endParaRPr lang="ru-RU"/>
        </a:p>
      </dgm:t>
    </dgm:pt>
    <dgm:pt modelId="{1913C605-7152-48E0-A781-E494454626F2}" type="pres">
      <dgm:prSet presAssocID="{0016F5B7-4E42-4B7A-BF1F-60D39F2A189D}" presName="extraNode" presStyleLbl="node1" presStyleIdx="0" presStyleCnt="7"/>
      <dgm:spPr/>
    </dgm:pt>
    <dgm:pt modelId="{184AF7ED-B51C-46A0-8F33-6E4192CD21EA}" type="pres">
      <dgm:prSet presAssocID="{0016F5B7-4E42-4B7A-BF1F-60D39F2A189D}" presName="dstNode" presStyleLbl="node1" presStyleIdx="0" presStyleCnt="7"/>
      <dgm:spPr/>
    </dgm:pt>
    <dgm:pt modelId="{1756EBEE-4A14-453D-99B7-92D1C148A36B}" type="pres">
      <dgm:prSet presAssocID="{EA13D7EE-AD71-4345-9351-511FCCEE954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AA44C-B600-4836-8466-933A7CD1D761}" type="pres">
      <dgm:prSet presAssocID="{EA13D7EE-AD71-4345-9351-511FCCEE954F}" presName="accent_1" presStyleCnt="0"/>
      <dgm:spPr/>
    </dgm:pt>
    <dgm:pt modelId="{7492710D-1397-49CD-B745-FB99C08D7B52}" type="pres">
      <dgm:prSet presAssocID="{EA13D7EE-AD71-4345-9351-511FCCEE954F}" presName="accentRepeatNode" presStyleLbl="solidFgAcc1" presStyleIdx="0" presStyleCnt="7"/>
      <dgm:spPr/>
    </dgm:pt>
    <dgm:pt modelId="{CF2593F5-40FE-40AF-96BA-0BECE8F91098}" type="pres">
      <dgm:prSet presAssocID="{1FF40A41-EBA4-4C5A-BE49-C2B6C7FB963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D5AD5-9B60-4889-8FBB-20EB495EC10A}" type="pres">
      <dgm:prSet presAssocID="{1FF40A41-EBA4-4C5A-BE49-C2B6C7FB963E}" presName="accent_2" presStyleCnt="0"/>
      <dgm:spPr/>
    </dgm:pt>
    <dgm:pt modelId="{7AE9628F-9B57-4729-9111-DAB84A895A04}" type="pres">
      <dgm:prSet presAssocID="{1FF40A41-EBA4-4C5A-BE49-C2B6C7FB963E}" presName="accentRepeatNode" presStyleLbl="solidFgAcc1" presStyleIdx="1" presStyleCnt="7"/>
      <dgm:spPr/>
    </dgm:pt>
    <dgm:pt modelId="{1C373CA2-999F-48D1-86FC-1B5E557603B4}" type="pres">
      <dgm:prSet presAssocID="{A34B332E-77BE-4E5F-995F-F20C98C2F40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1ADF7-163F-4D5F-894D-D808F20875BC}" type="pres">
      <dgm:prSet presAssocID="{A34B332E-77BE-4E5F-995F-F20C98C2F409}" presName="accent_3" presStyleCnt="0"/>
      <dgm:spPr/>
    </dgm:pt>
    <dgm:pt modelId="{BB1AEF84-186B-4131-8E85-7F2CBF1D1062}" type="pres">
      <dgm:prSet presAssocID="{A34B332E-77BE-4E5F-995F-F20C98C2F409}" presName="accentRepeatNode" presStyleLbl="solidFgAcc1" presStyleIdx="2" presStyleCnt="7"/>
      <dgm:spPr/>
    </dgm:pt>
    <dgm:pt modelId="{CBB89894-7DA4-4D2C-8B85-39299AFA4E07}" type="pres">
      <dgm:prSet presAssocID="{4C10C8DA-3BCE-45A9-8DC7-5AC755A7AA3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143F-B1C4-48DD-8AC4-9529FF9E2D72}" type="pres">
      <dgm:prSet presAssocID="{4C10C8DA-3BCE-45A9-8DC7-5AC755A7AA31}" presName="accent_4" presStyleCnt="0"/>
      <dgm:spPr/>
    </dgm:pt>
    <dgm:pt modelId="{D501D1D1-A1CE-4BE1-8B56-1B33C9B1A640}" type="pres">
      <dgm:prSet presAssocID="{4C10C8DA-3BCE-45A9-8DC7-5AC755A7AA31}" presName="accentRepeatNode" presStyleLbl="solidFgAcc1" presStyleIdx="3" presStyleCnt="7"/>
      <dgm:spPr/>
    </dgm:pt>
    <dgm:pt modelId="{9CB3CC31-98BB-4799-8008-8D13AD843187}" type="pres">
      <dgm:prSet presAssocID="{775C9669-9F7E-41A7-B975-A3B819A11D8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D85FB-0D71-4152-B669-1F1B3E1F3493}" type="pres">
      <dgm:prSet presAssocID="{775C9669-9F7E-41A7-B975-A3B819A11D81}" presName="accent_5" presStyleCnt="0"/>
      <dgm:spPr/>
    </dgm:pt>
    <dgm:pt modelId="{4C8FE073-B543-4BBE-8779-73132EEAEB99}" type="pres">
      <dgm:prSet presAssocID="{775C9669-9F7E-41A7-B975-A3B819A11D81}" presName="accentRepeatNode" presStyleLbl="solidFgAcc1" presStyleIdx="4" presStyleCnt="7"/>
      <dgm:spPr/>
    </dgm:pt>
    <dgm:pt modelId="{A646FD76-F4F0-4961-983E-07FF0016C2EF}" type="pres">
      <dgm:prSet presAssocID="{EA2EBE74-B819-4681-9DE6-DFC38242BE0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A39E-9422-414E-AB95-16A4EFFD8EB8}" type="pres">
      <dgm:prSet presAssocID="{EA2EBE74-B819-4681-9DE6-DFC38242BE00}" presName="accent_6" presStyleCnt="0"/>
      <dgm:spPr/>
    </dgm:pt>
    <dgm:pt modelId="{ECC63152-9E3D-4A0D-B032-438C359D7169}" type="pres">
      <dgm:prSet presAssocID="{EA2EBE74-B819-4681-9DE6-DFC38242BE00}" presName="accentRepeatNode" presStyleLbl="solidFgAcc1" presStyleIdx="5" presStyleCnt="7"/>
      <dgm:spPr/>
    </dgm:pt>
    <dgm:pt modelId="{0ECAF570-DFA2-40C8-9F2C-5EF1963BE9E4}" type="pres">
      <dgm:prSet presAssocID="{7D8D1D46-06EF-4B5C-89DE-01D11AF6889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F0FF2-580C-487E-A807-B02198E53FE3}" type="pres">
      <dgm:prSet presAssocID="{7D8D1D46-06EF-4B5C-89DE-01D11AF6889E}" presName="accent_7" presStyleCnt="0"/>
      <dgm:spPr/>
    </dgm:pt>
    <dgm:pt modelId="{DFEF9AD7-E011-4737-ABEA-7B73A46A7BE6}" type="pres">
      <dgm:prSet presAssocID="{7D8D1D46-06EF-4B5C-89DE-01D11AF6889E}" presName="accentRepeatNode" presStyleLbl="solidFgAcc1" presStyleIdx="6" presStyleCnt="7"/>
      <dgm:spPr/>
    </dgm:pt>
  </dgm:ptLst>
  <dgm:cxnLst>
    <dgm:cxn modelId="{6F74ECFB-BB41-40CB-BFAF-C9884B72B842}" type="presOf" srcId="{A34B332E-77BE-4E5F-995F-F20C98C2F409}" destId="{1C373CA2-999F-48D1-86FC-1B5E557603B4}" srcOrd="0" destOrd="0" presId="urn:microsoft.com/office/officeart/2008/layout/VerticalCurvedList"/>
    <dgm:cxn modelId="{EDD3AC60-3975-4CD0-8D2D-C2E391A53D7B}" srcId="{0016F5B7-4E42-4B7A-BF1F-60D39F2A189D}" destId="{EA13D7EE-AD71-4345-9351-511FCCEE954F}" srcOrd="0" destOrd="0" parTransId="{7A02EB2A-0475-48FA-A708-EBE474F0BCC4}" sibTransId="{F82A90D4-8A1E-449A-BCD7-46C1B9F10F1E}"/>
    <dgm:cxn modelId="{CC85095F-A539-41C6-BD37-006F187AB7E5}" srcId="{0016F5B7-4E42-4B7A-BF1F-60D39F2A189D}" destId="{1FF40A41-EBA4-4C5A-BE49-C2B6C7FB963E}" srcOrd="1" destOrd="0" parTransId="{4AB46808-E9D7-4CD0-B72C-DAC9B5BC8705}" sibTransId="{07D40287-F2D3-4DE3-9910-2FA108B4E699}"/>
    <dgm:cxn modelId="{18C88026-4479-472A-926B-D608BCECCED3}" type="presOf" srcId="{7D8D1D46-06EF-4B5C-89DE-01D11AF6889E}" destId="{0ECAF570-DFA2-40C8-9F2C-5EF1963BE9E4}" srcOrd="0" destOrd="0" presId="urn:microsoft.com/office/officeart/2008/layout/VerticalCurvedList"/>
    <dgm:cxn modelId="{862D964A-FC30-42BD-86E1-E4E0468EA306}" srcId="{0016F5B7-4E42-4B7A-BF1F-60D39F2A189D}" destId="{A34B332E-77BE-4E5F-995F-F20C98C2F409}" srcOrd="2" destOrd="0" parTransId="{1A11079A-7F72-416E-A40D-99B0A0582457}" sibTransId="{9B962F88-5881-49CB-99C9-F00A6C2109A0}"/>
    <dgm:cxn modelId="{2C16317B-7B7F-481B-A650-E929FF6E2F6B}" srcId="{0016F5B7-4E42-4B7A-BF1F-60D39F2A189D}" destId="{B319B086-5575-47E2-BD34-4586562F3821}" srcOrd="7" destOrd="0" parTransId="{898457DA-0810-4D6C-83F2-93E92CEFED17}" sibTransId="{FE4E6E60-7C7B-4D28-B854-3FCE30C89737}"/>
    <dgm:cxn modelId="{2095587F-0611-4CBA-923E-75B571387A20}" type="presOf" srcId="{EA13D7EE-AD71-4345-9351-511FCCEE954F}" destId="{1756EBEE-4A14-453D-99B7-92D1C148A36B}" srcOrd="0" destOrd="0" presId="urn:microsoft.com/office/officeart/2008/layout/VerticalCurvedList"/>
    <dgm:cxn modelId="{A87F1749-FD02-4C4F-993E-D8044F96C755}" srcId="{0016F5B7-4E42-4B7A-BF1F-60D39F2A189D}" destId="{775C9669-9F7E-41A7-B975-A3B819A11D81}" srcOrd="4" destOrd="0" parTransId="{DCB45B6E-F4FD-4BC8-B9FC-19083D796E95}" sibTransId="{FCD7DA81-BFA0-4282-96DD-7513B11CF59F}"/>
    <dgm:cxn modelId="{DEFC153F-F57F-47C1-9A0A-C9926F462F61}" type="presOf" srcId="{4C10C8DA-3BCE-45A9-8DC7-5AC755A7AA31}" destId="{CBB89894-7DA4-4D2C-8B85-39299AFA4E07}" srcOrd="0" destOrd="0" presId="urn:microsoft.com/office/officeart/2008/layout/VerticalCurvedList"/>
    <dgm:cxn modelId="{9B7045B6-0961-4CD7-8691-15425933C21A}" type="presOf" srcId="{775C9669-9F7E-41A7-B975-A3B819A11D81}" destId="{9CB3CC31-98BB-4799-8008-8D13AD843187}" srcOrd="0" destOrd="0" presId="urn:microsoft.com/office/officeart/2008/layout/VerticalCurvedList"/>
    <dgm:cxn modelId="{AEFCE511-1704-40AE-BF75-34AB0406AF42}" type="presOf" srcId="{EA2EBE74-B819-4681-9DE6-DFC38242BE00}" destId="{A646FD76-F4F0-4961-983E-07FF0016C2EF}" srcOrd="0" destOrd="0" presId="urn:microsoft.com/office/officeart/2008/layout/VerticalCurvedList"/>
    <dgm:cxn modelId="{F54A94C9-61C5-4876-B28E-D2AC04125019}" srcId="{0016F5B7-4E42-4B7A-BF1F-60D39F2A189D}" destId="{EA2EBE74-B819-4681-9DE6-DFC38242BE00}" srcOrd="5" destOrd="0" parTransId="{7F92D3E6-7D4A-477A-B533-6C0858B88C41}" sibTransId="{0F9D10AF-888F-46DC-9ABD-B01BE279ACE6}"/>
    <dgm:cxn modelId="{F6A2BA5D-1B0D-42C9-814F-EDEC1F0F3291}" type="presOf" srcId="{0016F5B7-4E42-4B7A-BF1F-60D39F2A189D}" destId="{F16D4EC8-1035-4B3B-8F32-4DA08DAD0852}" srcOrd="0" destOrd="0" presId="urn:microsoft.com/office/officeart/2008/layout/VerticalCurvedList"/>
    <dgm:cxn modelId="{1E360A46-CC2B-406E-B521-DB44DB4F1690}" srcId="{0016F5B7-4E42-4B7A-BF1F-60D39F2A189D}" destId="{4C10C8DA-3BCE-45A9-8DC7-5AC755A7AA31}" srcOrd="3" destOrd="0" parTransId="{655DA9E0-D46B-46D1-882D-E440DA3590D5}" sibTransId="{05086BE7-0690-4144-933F-2E01DBA777BA}"/>
    <dgm:cxn modelId="{17768149-BCEF-4511-B197-896DF0F304AC}" srcId="{0016F5B7-4E42-4B7A-BF1F-60D39F2A189D}" destId="{7D8D1D46-06EF-4B5C-89DE-01D11AF6889E}" srcOrd="6" destOrd="0" parTransId="{C9E0B5B0-0920-4D41-8F14-77D23C3E8509}" sibTransId="{D3485E00-8106-41F9-A94E-13F52239CCAE}"/>
    <dgm:cxn modelId="{708D5A00-AA45-4811-AD7C-C8E6C93CF060}" type="presOf" srcId="{F82A90D4-8A1E-449A-BCD7-46C1B9F10F1E}" destId="{8DF9231B-A21C-4AA5-9067-6AC665B3810B}" srcOrd="0" destOrd="0" presId="urn:microsoft.com/office/officeart/2008/layout/VerticalCurvedList"/>
    <dgm:cxn modelId="{C8F62C27-2658-4A04-9FDC-80C6801404FD}" type="presOf" srcId="{1FF40A41-EBA4-4C5A-BE49-C2B6C7FB963E}" destId="{CF2593F5-40FE-40AF-96BA-0BECE8F91098}" srcOrd="0" destOrd="0" presId="urn:microsoft.com/office/officeart/2008/layout/VerticalCurvedList"/>
    <dgm:cxn modelId="{69457DF5-DCAF-476F-91CD-53B064200937}" type="presParOf" srcId="{F16D4EC8-1035-4B3B-8F32-4DA08DAD0852}" destId="{B97F094F-6BBB-42FA-AE63-AAD360A62B65}" srcOrd="0" destOrd="0" presId="urn:microsoft.com/office/officeart/2008/layout/VerticalCurvedList"/>
    <dgm:cxn modelId="{11B4CA9C-D6AC-45FA-9F44-990C5958FFAC}" type="presParOf" srcId="{B97F094F-6BBB-42FA-AE63-AAD360A62B65}" destId="{9399294B-7FD6-4577-BC56-472AA8E2297E}" srcOrd="0" destOrd="0" presId="urn:microsoft.com/office/officeart/2008/layout/VerticalCurvedList"/>
    <dgm:cxn modelId="{302D02CE-8536-4DAA-9C7A-F030237320A0}" type="presParOf" srcId="{9399294B-7FD6-4577-BC56-472AA8E2297E}" destId="{8E69DC7E-0769-44BC-A362-6F51E03ED32C}" srcOrd="0" destOrd="0" presId="urn:microsoft.com/office/officeart/2008/layout/VerticalCurvedList"/>
    <dgm:cxn modelId="{7C93929A-1738-4124-8CDB-B12462AD2F6B}" type="presParOf" srcId="{9399294B-7FD6-4577-BC56-472AA8E2297E}" destId="{8DF9231B-A21C-4AA5-9067-6AC665B3810B}" srcOrd="1" destOrd="0" presId="urn:microsoft.com/office/officeart/2008/layout/VerticalCurvedList"/>
    <dgm:cxn modelId="{04FB34BE-5BB4-456D-B5FE-4C51B8A89115}" type="presParOf" srcId="{9399294B-7FD6-4577-BC56-472AA8E2297E}" destId="{1913C605-7152-48E0-A781-E494454626F2}" srcOrd="2" destOrd="0" presId="urn:microsoft.com/office/officeart/2008/layout/VerticalCurvedList"/>
    <dgm:cxn modelId="{DCA2E0D2-F318-41B4-86BE-D9329C350CC4}" type="presParOf" srcId="{9399294B-7FD6-4577-BC56-472AA8E2297E}" destId="{184AF7ED-B51C-46A0-8F33-6E4192CD21EA}" srcOrd="3" destOrd="0" presId="urn:microsoft.com/office/officeart/2008/layout/VerticalCurvedList"/>
    <dgm:cxn modelId="{84576BE6-8F1A-4FB2-AE4A-CFCDC8F3DE7F}" type="presParOf" srcId="{B97F094F-6BBB-42FA-AE63-AAD360A62B65}" destId="{1756EBEE-4A14-453D-99B7-92D1C148A36B}" srcOrd="1" destOrd="0" presId="urn:microsoft.com/office/officeart/2008/layout/VerticalCurvedList"/>
    <dgm:cxn modelId="{24AC2367-FE98-43DA-AE09-E3EF5CAE334B}" type="presParOf" srcId="{B97F094F-6BBB-42FA-AE63-AAD360A62B65}" destId="{577AA44C-B600-4836-8466-933A7CD1D761}" srcOrd="2" destOrd="0" presId="urn:microsoft.com/office/officeart/2008/layout/VerticalCurvedList"/>
    <dgm:cxn modelId="{8877FC53-7C7A-46D6-AF0C-E1D322C9143A}" type="presParOf" srcId="{577AA44C-B600-4836-8466-933A7CD1D761}" destId="{7492710D-1397-49CD-B745-FB99C08D7B52}" srcOrd="0" destOrd="0" presId="urn:microsoft.com/office/officeart/2008/layout/VerticalCurvedList"/>
    <dgm:cxn modelId="{CA496039-378A-4450-919D-DA59A7C85BD9}" type="presParOf" srcId="{B97F094F-6BBB-42FA-AE63-AAD360A62B65}" destId="{CF2593F5-40FE-40AF-96BA-0BECE8F91098}" srcOrd="3" destOrd="0" presId="urn:microsoft.com/office/officeart/2008/layout/VerticalCurvedList"/>
    <dgm:cxn modelId="{E391FF44-4E43-4D9B-AFA4-ACD30AF4B0C8}" type="presParOf" srcId="{B97F094F-6BBB-42FA-AE63-AAD360A62B65}" destId="{67DD5AD5-9B60-4889-8FBB-20EB495EC10A}" srcOrd="4" destOrd="0" presId="urn:microsoft.com/office/officeart/2008/layout/VerticalCurvedList"/>
    <dgm:cxn modelId="{8CB6D8F8-196C-41FD-BD79-A4EC42A2DC2F}" type="presParOf" srcId="{67DD5AD5-9B60-4889-8FBB-20EB495EC10A}" destId="{7AE9628F-9B57-4729-9111-DAB84A895A04}" srcOrd="0" destOrd="0" presId="urn:microsoft.com/office/officeart/2008/layout/VerticalCurvedList"/>
    <dgm:cxn modelId="{7B847155-48BD-46DF-AC9F-B1979AC82964}" type="presParOf" srcId="{B97F094F-6BBB-42FA-AE63-AAD360A62B65}" destId="{1C373CA2-999F-48D1-86FC-1B5E557603B4}" srcOrd="5" destOrd="0" presId="urn:microsoft.com/office/officeart/2008/layout/VerticalCurvedList"/>
    <dgm:cxn modelId="{839CEE58-F750-461A-A555-E8D47B0B181D}" type="presParOf" srcId="{B97F094F-6BBB-42FA-AE63-AAD360A62B65}" destId="{67D1ADF7-163F-4D5F-894D-D808F20875BC}" srcOrd="6" destOrd="0" presId="urn:microsoft.com/office/officeart/2008/layout/VerticalCurvedList"/>
    <dgm:cxn modelId="{8BBAFFB7-9A02-4FD3-8C5F-6532E6B29F60}" type="presParOf" srcId="{67D1ADF7-163F-4D5F-894D-D808F20875BC}" destId="{BB1AEF84-186B-4131-8E85-7F2CBF1D1062}" srcOrd="0" destOrd="0" presId="urn:microsoft.com/office/officeart/2008/layout/VerticalCurvedList"/>
    <dgm:cxn modelId="{5E8EF9C8-623F-492A-9F20-F865EB14E534}" type="presParOf" srcId="{B97F094F-6BBB-42FA-AE63-AAD360A62B65}" destId="{CBB89894-7DA4-4D2C-8B85-39299AFA4E07}" srcOrd="7" destOrd="0" presId="urn:microsoft.com/office/officeart/2008/layout/VerticalCurvedList"/>
    <dgm:cxn modelId="{D7929019-1313-468B-A6AC-A89FE84EF826}" type="presParOf" srcId="{B97F094F-6BBB-42FA-AE63-AAD360A62B65}" destId="{9922143F-B1C4-48DD-8AC4-9529FF9E2D72}" srcOrd="8" destOrd="0" presId="urn:microsoft.com/office/officeart/2008/layout/VerticalCurvedList"/>
    <dgm:cxn modelId="{FEC72570-7189-4D15-A4D8-10DCF069EB0A}" type="presParOf" srcId="{9922143F-B1C4-48DD-8AC4-9529FF9E2D72}" destId="{D501D1D1-A1CE-4BE1-8B56-1B33C9B1A640}" srcOrd="0" destOrd="0" presId="urn:microsoft.com/office/officeart/2008/layout/VerticalCurvedList"/>
    <dgm:cxn modelId="{8AF92FD2-8393-409D-ACED-AB330D3DE2D6}" type="presParOf" srcId="{B97F094F-6BBB-42FA-AE63-AAD360A62B65}" destId="{9CB3CC31-98BB-4799-8008-8D13AD843187}" srcOrd="9" destOrd="0" presId="urn:microsoft.com/office/officeart/2008/layout/VerticalCurvedList"/>
    <dgm:cxn modelId="{CD361840-835F-4C49-9719-893949316855}" type="presParOf" srcId="{B97F094F-6BBB-42FA-AE63-AAD360A62B65}" destId="{E9AD85FB-0D71-4152-B669-1F1B3E1F3493}" srcOrd="10" destOrd="0" presId="urn:microsoft.com/office/officeart/2008/layout/VerticalCurvedList"/>
    <dgm:cxn modelId="{733B4611-96F1-45A6-A7EA-A098E4473811}" type="presParOf" srcId="{E9AD85FB-0D71-4152-B669-1F1B3E1F3493}" destId="{4C8FE073-B543-4BBE-8779-73132EEAEB99}" srcOrd="0" destOrd="0" presId="urn:microsoft.com/office/officeart/2008/layout/VerticalCurvedList"/>
    <dgm:cxn modelId="{B20BCD70-9D39-412D-880D-A6B60980E94E}" type="presParOf" srcId="{B97F094F-6BBB-42FA-AE63-AAD360A62B65}" destId="{A646FD76-F4F0-4961-983E-07FF0016C2EF}" srcOrd="11" destOrd="0" presId="urn:microsoft.com/office/officeart/2008/layout/VerticalCurvedList"/>
    <dgm:cxn modelId="{B8DB09EC-E194-44A8-B277-741FCD600328}" type="presParOf" srcId="{B97F094F-6BBB-42FA-AE63-AAD360A62B65}" destId="{9529A39E-9422-414E-AB95-16A4EFFD8EB8}" srcOrd="12" destOrd="0" presId="urn:microsoft.com/office/officeart/2008/layout/VerticalCurvedList"/>
    <dgm:cxn modelId="{5BAE5E2F-6993-40C5-BD99-50130E22D2FE}" type="presParOf" srcId="{9529A39E-9422-414E-AB95-16A4EFFD8EB8}" destId="{ECC63152-9E3D-4A0D-B032-438C359D7169}" srcOrd="0" destOrd="0" presId="urn:microsoft.com/office/officeart/2008/layout/VerticalCurvedList"/>
    <dgm:cxn modelId="{431BB51F-1FE3-4DB0-825A-9294D5D8383E}" type="presParOf" srcId="{B97F094F-6BBB-42FA-AE63-AAD360A62B65}" destId="{0ECAF570-DFA2-40C8-9F2C-5EF1963BE9E4}" srcOrd="13" destOrd="0" presId="urn:microsoft.com/office/officeart/2008/layout/VerticalCurvedList"/>
    <dgm:cxn modelId="{76BF601E-6627-4ABE-A1CF-B2221F0F6DCE}" type="presParOf" srcId="{B97F094F-6BBB-42FA-AE63-AAD360A62B65}" destId="{F8FF0FF2-580C-487E-A807-B02198E53FE3}" srcOrd="14" destOrd="0" presId="urn:microsoft.com/office/officeart/2008/layout/VerticalCurvedList"/>
    <dgm:cxn modelId="{0FF2B71F-F183-4C44-AC96-05946B1E6854}" type="presParOf" srcId="{F8FF0FF2-580C-487E-A807-B02198E53FE3}" destId="{DFEF9AD7-E011-4737-ABEA-7B73A46A7B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10AB-71F8-4139-A6D7-27B4C4F7C00F}">
      <dsp:nvSpPr>
        <dsp:cNvPr id="0" name=""/>
        <dsp:cNvSpPr/>
      </dsp:nvSpPr>
      <dsp:spPr>
        <a:xfrm>
          <a:off x="973725" y="950"/>
          <a:ext cx="5757405" cy="1439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Ефимов А .Д.</a:t>
          </a:r>
          <a:endParaRPr lang="ru-RU" sz="6300" kern="1200" dirty="0"/>
        </a:p>
      </dsp:txBody>
      <dsp:txXfrm>
        <a:off x="1015882" y="43107"/>
        <a:ext cx="5673091" cy="1355037"/>
      </dsp:txXfrm>
    </dsp:sp>
    <dsp:sp modelId="{BAF17F58-4D44-4A68-B6F7-7C897D2FA04A}">
      <dsp:nvSpPr>
        <dsp:cNvPr id="0" name=""/>
        <dsp:cNvSpPr/>
      </dsp:nvSpPr>
      <dsp:spPr>
        <a:xfrm rot="5400000">
          <a:off x="3726484" y="1566244"/>
          <a:ext cx="251886" cy="2518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C0493-6600-4093-97A4-3C287A79FFA5}">
      <dsp:nvSpPr>
        <dsp:cNvPr id="0" name=""/>
        <dsp:cNvSpPr/>
      </dsp:nvSpPr>
      <dsp:spPr>
        <a:xfrm>
          <a:off x="973725" y="1944074"/>
          <a:ext cx="5757405" cy="14393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учитель ОБЖ, преподаватель ОБЖ</a:t>
          </a:r>
          <a:endParaRPr lang="ru-RU" sz="4200" kern="1200" dirty="0"/>
        </a:p>
      </dsp:txBody>
      <dsp:txXfrm>
        <a:off x="1015882" y="1986231"/>
        <a:ext cx="5673091" cy="1355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52BD-62EE-4A16-A745-314FEC870A7D}">
      <dsp:nvSpPr>
        <dsp:cNvPr id="0" name=""/>
        <dsp:cNvSpPr/>
      </dsp:nvSpPr>
      <dsp:spPr>
        <a:xfrm>
          <a:off x="0" y="197429"/>
          <a:ext cx="4838937" cy="483893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F786D-1186-45BA-ADF7-712D0A57A4DF}">
      <dsp:nvSpPr>
        <dsp:cNvPr id="0" name=""/>
        <dsp:cNvSpPr/>
      </dsp:nvSpPr>
      <dsp:spPr>
        <a:xfrm>
          <a:off x="2419468" y="197429"/>
          <a:ext cx="5645427" cy="4838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accent3">
                  <a:lumMod val="50000"/>
                </a:schemeClr>
              </a:solidFill>
            </a:rPr>
            <a:t>Конкурсы по предметам, викторины</a:t>
          </a:r>
          <a:endParaRPr lang="ru-RU" sz="2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419468" y="197429"/>
        <a:ext cx="5645427" cy="1028274"/>
      </dsp:txXfrm>
    </dsp:sp>
    <dsp:sp modelId="{F3B7457C-D6BA-4AA9-8076-7A29A8300EA3}">
      <dsp:nvSpPr>
        <dsp:cNvPr id="0" name=""/>
        <dsp:cNvSpPr/>
      </dsp:nvSpPr>
      <dsp:spPr>
        <a:xfrm>
          <a:off x="635110" y="1225703"/>
          <a:ext cx="3568716" cy="356871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26768-546C-4033-B6CA-2409D2FECC76}">
      <dsp:nvSpPr>
        <dsp:cNvPr id="0" name=""/>
        <dsp:cNvSpPr/>
      </dsp:nvSpPr>
      <dsp:spPr>
        <a:xfrm>
          <a:off x="2419468" y="1225703"/>
          <a:ext cx="5645427" cy="3568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hlinkClick xmlns:r="http://schemas.openxmlformats.org/officeDocument/2006/relationships" r:id="" action="ppaction://hlinksldjump"/>
            </a:rPr>
            <a:t>Стенгазеты</a:t>
          </a:r>
          <a:endParaRPr lang="ru-RU" sz="2800" kern="1200" dirty="0"/>
        </a:p>
      </dsp:txBody>
      <dsp:txXfrm>
        <a:off x="2419468" y="1225703"/>
        <a:ext cx="5645427" cy="1028274"/>
      </dsp:txXfrm>
    </dsp:sp>
    <dsp:sp modelId="{8096633A-4862-4673-9D9C-FC14CEB4DF00}">
      <dsp:nvSpPr>
        <dsp:cNvPr id="0" name=""/>
        <dsp:cNvSpPr/>
      </dsp:nvSpPr>
      <dsp:spPr>
        <a:xfrm>
          <a:off x="1270221" y="2253978"/>
          <a:ext cx="2298495" cy="229849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110B-9572-4D91-B612-11ABCCA04F0B}">
      <dsp:nvSpPr>
        <dsp:cNvPr id="0" name=""/>
        <dsp:cNvSpPr/>
      </dsp:nvSpPr>
      <dsp:spPr>
        <a:xfrm>
          <a:off x="2419468" y="2253978"/>
          <a:ext cx="5645427" cy="2298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hlinkClick xmlns:r="http://schemas.openxmlformats.org/officeDocument/2006/relationships" r:id="" action="ppaction://hlinksldjump"/>
            </a:rPr>
            <a:t>Открытые</a:t>
          </a:r>
          <a:r>
            <a:rPr lang="ru-RU" sz="2800" b="1" i="0" u="none" kern="1200" baseline="0" dirty="0" smtClean="0">
              <a:hlinkClick xmlns:r="http://schemas.openxmlformats.org/officeDocument/2006/relationships" r:id="" action="ppaction://hlinksldjump"/>
            </a:rPr>
            <a:t> уроки</a:t>
          </a:r>
          <a:endParaRPr lang="ru-RU" sz="2800" b="0" i="0" u="none" kern="1200" dirty="0"/>
        </a:p>
      </dsp:txBody>
      <dsp:txXfrm>
        <a:off x="2419468" y="2253978"/>
        <a:ext cx="5645427" cy="1028274"/>
      </dsp:txXfrm>
    </dsp:sp>
    <dsp:sp modelId="{7EDFDEE7-A0CD-49B5-90A6-6F30548727C6}">
      <dsp:nvSpPr>
        <dsp:cNvPr id="0" name=""/>
        <dsp:cNvSpPr/>
      </dsp:nvSpPr>
      <dsp:spPr>
        <a:xfrm>
          <a:off x="1905331" y="3282252"/>
          <a:ext cx="1028274" cy="10282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B992D-ACDA-487C-AE00-BE6C556EDECE}">
      <dsp:nvSpPr>
        <dsp:cNvPr id="0" name=""/>
        <dsp:cNvSpPr/>
      </dsp:nvSpPr>
      <dsp:spPr>
        <a:xfrm>
          <a:off x="2419468" y="3282252"/>
          <a:ext cx="5645427" cy="1028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hlinkClick xmlns:r="http://schemas.openxmlformats.org/officeDocument/2006/relationships" r:id="" action="ppaction://hlinksldjump"/>
            </a:rPr>
            <a:t>Внеклассные мероприятия</a:t>
          </a:r>
          <a:endParaRPr lang="ru-RU" sz="2800" b="0" i="0" u="none" kern="1200" dirty="0"/>
        </a:p>
      </dsp:txBody>
      <dsp:txXfrm>
        <a:off x="2419468" y="3282252"/>
        <a:ext cx="5645427" cy="1028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49DDA-E5A1-4529-BE93-604EF354A5A6}">
      <dsp:nvSpPr>
        <dsp:cNvPr id="0" name=""/>
        <dsp:cNvSpPr/>
      </dsp:nvSpPr>
      <dsp:spPr>
        <a:xfrm>
          <a:off x="0" y="0"/>
          <a:ext cx="7737455" cy="1054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Низовцева Д.Г.</a:t>
          </a:r>
          <a:endParaRPr lang="ru-RU" sz="28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Правописание приставок, 6 класс</a:t>
          </a:r>
          <a:endParaRPr lang="ru-RU" sz="2400" b="1" kern="1200" dirty="0"/>
        </a:p>
      </dsp:txBody>
      <dsp:txXfrm>
        <a:off x="1652897" y="0"/>
        <a:ext cx="6084557" cy="1054062"/>
      </dsp:txXfrm>
    </dsp:sp>
    <dsp:sp modelId="{AAEB8845-6657-4010-A503-ECC00F5A555F}">
      <dsp:nvSpPr>
        <dsp:cNvPr id="0" name=""/>
        <dsp:cNvSpPr/>
      </dsp:nvSpPr>
      <dsp:spPr>
        <a:xfrm>
          <a:off x="105406" y="105406"/>
          <a:ext cx="1547491" cy="8432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C02F0-E905-4FD8-8C82-DBF6EA27707E}">
      <dsp:nvSpPr>
        <dsp:cNvPr id="0" name=""/>
        <dsp:cNvSpPr/>
      </dsp:nvSpPr>
      <dsp:spPr>
        <a:xfrm>
          <a:off x="0" y="1159468"/>
          <a:ext cx="7737455" cy="1054062"/>
        </a:xfrm>
        <a:prstGeom prst="roundRect">
          <a:avLst>
            <a:gd name="adj" fmla="val 1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Погорельская Е.А.</a:t>
          </a:r>
          <a:endParaRPr lang="ru-RU" sz="28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Столетняя война, 6 класс</a:t>
          </a:r>
          <a:endParaRPr lang="ru-RU" sz="2400" b="1" kern="1200" dirty="0"/>
        </a:p>
      </dsp:txBody>
      <dsp:txXfrm>
        <a:off x="1652897" y="1159468"/>
        <a:ext cx="6084557" cy="1054062"/>
      </dsp:txXfrm>
    </dsp:sp>
    <dsp:sp modelId="{B0D443A1-E668-42E8-A405-84F8B966BA4C}">
      <dsp:nvSpPr>
        <dsp:cNvPr id="0" name=""/>
        <dsp:cNvSpPr/>
      </dsp:nvSpPr>
      <dsp:spPr>
        <a:xfrm>
          <a:off x="105406" y="1264874"/>
          <a:ext cx="1547491" cy="8432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749866"/>
            <a:satOff val="47835"/>
            <a:lumOff val="44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B22D-37E5-47DD-8CD4-4AB0D639C5BE}">
      <dsp:nvSpPr>
        <dsp:cNvPr id="0" name=""/>
        <dsp:cNvSpPr/>
      </dsp:nvSpPr>
      <dsp:spPr>
        <a:xfrm>
          <a:off x="0" y="2318937"/>
          <a:ext cx="7737455" cy="1054062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Ефимов А.Д.</a:t>
          </a:r>
          <a:endParaRPr lang="ru-RU" sz="28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Прыжки через коня, 7-8 классы</a:t>
          </a:r>
          <a:endParaRPr lang="ru-RU" sz="2400" b="1" kern="1200" dirty="0"/>
        </a:p>
      </dsp:txBody>
      <dsp:txXfrm>
        <a:off x="1652897" y="2318937"/>
        <a:ext cx="6084557" cy="1054062"/>
      </dsp:txXfrm>
    </dsp:sp>
    <dsp:sp modelId="{3A447475-A8E4-47D9-B424-63DFCA9E45C6}">
      <dsp:nvSpPr>
        <dsp:cNvPr id="0" name=""/>
        <dsp:cNvSpPr/>
      </dsp:nvSpPr>
      <dsp:spPr>
        <a:xfrm>
          <a:off x="105406" y="2424343"/>
          <a:ext cx="1547491" cy="8432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499733"/>
            <a:satOff val="95669"/>
            <a:lumOff val="8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49DDA-E5A1-4529-BE93-604EF354A5A6}">
      <dsp:nvSpPr>
        <dsp:cNvPr id="0" name=""/>
        <dsp:cNvSpPr/>
      </dsp:nvSpPr>
      <dsp:spPr>
        <a:xfrm>
          <a:off x="0" y="0"/>
          <a:ext cx="4896544" cy="1147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Дубровская Н.А.</a:t>
          </a:r>
          <a:endParaRPr lang="ru-RU" sz="28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«Своя игра» по русскому языку по русскому языку для учащихся 5-11 классов </a:t>
          </a:r>
          <a:endParaRPr lang="ru-RU" sz="2400" b="1" kern="1200" dirty="0"/>
        </a:p>
      </dsp:txBody>
      <dsp:txXfrm>
        <a:off x="1094071" y="0"/>
        <a:ext cx="3802472" cy="1147627"/>
      </dsp:txXfrm>
    </dsp:sp>
    <dsp:sp modelId="{AAEB8845-6657-4010-A503-ECC00F5A555F}">
      <dsp:nvSpPr>
        <dsp:cNvPr id="0" name=""/>
        <dsp:cNvSpPr/>
      </dsp:nvSpPr>
      <dsp:spPr>
        <a:xfrm>
          <a:off x="114762" y="114762"/>
          <a:ext cx="979308" cy="91810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3205B-5866-4F2A-B891-CF94C768B730}">
      <dsp:nvSpPr>
        <dsp:cNvPr id="0" name=""/>
        <dsp:cNvSpPr/>
      </dsp:nvSpPr>
      <dsp:spPr>
        <a:xfrm>
          <a:off x="0" y="1262390"/>
          <a:ext cx="4896544" cy="1147627"/>
        </a:xfrm>
        <a:prstGeom prst="roundRect">
          <a:avLst>
            <a:gd name="adj" fmla="val 10000"/>
          </a:avLst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Ефимов А.Д.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«Веселые старты»</a:t>
          </a:r>
          <a:endParaRPr lang="ru-RU" sz="2400" b="1" kern="1200" dirty="0"/>
        </a:p>
      </dsp:txBody>
      <dsp:txXfrm>
        <a:off x="1094071" y="1262390"/>
        <a:ext cx="3802472" cy="1147627"/>
      </dsp:txXfrm>
    </dsp:sp>
    <dsp:sp modelId="{EBD58AE2-AE02-4B0F-BDAE-291F71389D39}">
      <dsp:nvSpPr>
        <dsp:cNvPr id="0" name=""/>
        <dsp:cNvSpPr/>
      </dsp:nvSpPr>
      <dsp:spPr>
        <a:xfrm>
          <a:off x="114762" y="1377153"/>
          <a:ext cx="979308" cy="91810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749866"/>
            <a:satOff val="47835"/>
            <a:lumOff val="44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F3F53-6318-4E04-92A5-9536F980915D}">
      <dsp:nvSpPr>
        <dsp:cNvPr id="0" name=""/>
        <dsp:cNvSpPr/>
      </dsp:nvSpPr>
      <dsp:spPr>
        <a:xfrm>
          <a:off x="0" y="2524780"/>
          <a:ext cx="4896544" cy="1147627"/>
        </a:xfrm>
        <a:prstGeom prst="roundRect">
          <a:avLst>
            <a:gd name="adj" fmla="val 1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Игра «Станционный смотритель для 5-11 классов</a:t>
          </a:r>
          <a:endParaRPr lang="ru-RU" sz="2400" b="1" kern="1200" dirty="0"/>
        </a:p>
      </dsp:txBody>
      <dsp:txXfrm>
        <a:off x="1094071" y="2524780"/>
        <a:ext cx="3802472" cy="1147627"/>
      </dsp:txXfrm>
    </dsp:sp>
    <dsp:sp modelId="{CF52F0DD-0EFA-46FE-89AC-E25023CE3EE2}">
      <dsp:nvSpPr>
        <dsp:cNvPr id="0" name=""/>
        <dsp:cNvSpPr/>
      </dsp:nvSpPr>
      <dsp:spPr>
        <a:xfrm>
          <a:off x="114762" y="2639543"/>
          <a:ext cx="979308" cy="91810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499733"/>
            <a:satOff val="95669"/>
            <a:lumOff val="8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D337-2147-4730-99B3-E30434DD5F57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6E626-EF06-4D36-85D1-33B91C2ED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8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8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9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2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9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56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76" y="0"/>
            <a:ext cx="9144000" cy="685800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69994" y="1079878"/>
            <a:ext cx="4804012" cy="4698242"/>
          </a:xfrm>
          <a:prstGeom prst="ellipse">
            <a:avLst/>
          </a:prstGeom>
          <a:solidFill>
            <a:schemeClr val="bg1"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856441" y="1361361"/>
            <a:ext cx="5184576" cy="4416757"/>
          </a:xfrm>
          <a:prstGeom prst="ellipse">
            <a:avLst/>
          </a:prstGeom>
          <a:noFill/>
          <a:ln w="603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079869" y="2132011"/>
            <a:ext cx="473772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Анализ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 работы ШМО учителей гуманитарного цикла</a:t>
            </a:r>
            <a:br>
              <a:rPr lang="ru-RU" sz="3600" b="1" dirty="0"/>
            </a:br>
            <a:r>
              <a:rPr lang="ru-RU" sz="3600" b="1" dirty="0"/>
              <a:t>за </a:t>
            </a:r>
            <a:r>
              <a:rPr lang="ru-RU" sz="3600" b="1" dirty="0" smtClean="0"/>
              <a:t>2022-2023 </a:t>
            </a:r>
            <a:r>
              <a:rPr lang="ru-RU" sz="3600" b="1" dirty="0"/>
              <a:t>уч. </a:t>
            </a:r>
            <a:r>
              <a:rPr lang="ru-RU" sz="3600" b="1" dirty="0" smtClean="0"/>
              <a:t>год</a:t>
            </a: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4711318"/>
            <a:ext cx="6461760" cy="10668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Подготовила Низовцева Д.Г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.,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руководитель ШМО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1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Дубровская Н.А. </a:t>
            </a:r>
            <a:br>
              <a:rPr lang="ru-RU" sz="3600" b="1" dirty="0" smtClean="0"/>
            </a:br>
            <a:r>
              <a:rPr lang="ru-RU" sz="3600" b="1" dirty="0" smtClean="0"/>
              <a:t>«Книга-юбиляр Михаила Шолохова «Судьба человека»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Русский\Pictures\2023\Школа 23\20221125_1332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348880"/>
            <a:ext cx="5400600" cy="34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Погорельская Е.А.</a:t>
            </a:r>
            <a:br>
              <a:rPr lang="ru-RU" sz="4000" b="1" dirty="0" smtClean="0"/>
            </a:br>
            <a:r>
              <a:rPr lang="ru-RU" sz="4000" b="1" dirty="0" smtClean="0"/>
              <a:t> «Сто лет СССР»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Русский\Pictures\2023\Школа 23\20221125_1332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734" y="1556792"/>
            <a:ext cx="3414642" cy="48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hlinkClick r:id="rId2" action="ppaction://hlinksldjump"/>
              </a:rPr>
              <a:t>Ефимов А.Д.</a:t>
            </a:r>
            <a:br>
              <a:rPr lang="ru-RU" b="1" dirty="0" smtClean="0">
                <a:hlinkClick r:id="rId2" action="ppaction://hlinksldjump"/>
              </a:rPr>
            </a:br>
            <a:r>
              <a:rPr lang="ru-RU" b="1" dirty="0" smtClean="0">
                <a:hlinkClick r:id="rId2" action="ppaction://hlinksldjump"/>
              </a:rPr>
              <a:t>«Всеми любимый волейбол»</a:t>
            </a:r>
            <a:endParaRPr lang="ru-RU" b="1" dirty="0"/>
          </a:p>
        </p:txBody>
      </p:sp>
      <p:pic>
        <p:nvPicPr>
          <p:cNvPr id="17410" name="Picture 2" descr="C:\Users\Русский\Pictures\2023\Школа 23\20221125_1332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12384" y="2324100"/>
            <a:ext cx="6238244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72008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hlinkClick r:id="rId2" action="ppaction://hlinksldjump"/>
              </a:rPr>
              <a:t>Открытые уроки</a:t>
            </a:r>
            <a:r>
              <a:rPr lang="ru-RU" b="1" dirty="0" smtClean="0"/>
              <a:t>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73037"/>
              </p:ext>
            </p:extLst>
          </p:nvPr>
        </p:nvGraphicFramePr>
        <p:xfrm>
          <a:off x="578961" y="1280137"/>
          <a:ext cx="7737455" cy="337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4694554"/>
            <a:ext cx="3639406" cy="175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Русский\Pictures\2023\Школа 23\20221122_11291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702398"/>
            <a:ext cx="2642475" cy="17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6444" y="404664"/>
            <a:ext cx="7992888" cy="72008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/>
              <a:t>Внеклассные мероприятия</a:t>
            </a:r>
            <a:endParaRPr lang="ru-RU" b="1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510485"/>
              </p:ext>
            </p:extLst>
          </p:nvPr>
        </p:nvGraphicFramePr>
        <p:xfrm>
          <a:off x="3635896" y="1268760"/>
          <a:ext cx="48965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096345" cy="17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70" y="3189007"/>
            <a:ext cx="307277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44" y="5013176"/>
            <a:ext cx="2994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5013176"/>
            <a:ext cx="298751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Участие учителей в профессиональных конкурсах, акциях по годам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58943"/>
              </p:ext>
            </p:extLst>
          </p:nvPr>
        </p:nvGraphicFramePr>
        <p:xfrm>
          <a:off x="539552" y="1772817"/>
          <a:ext cx="8136903" cy="46382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12301"/>
                <a:gridCol w="2712301"/>
                <a:gridCol w="2712301"/>
              </a:tblGrid>
              <a:tr h="432047">
                <a:tc>
                  <a:txBody>
                    <a:bodyPr/>
                    <a:lstStyle/>
                    <a:p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</a:tr>
              <a:tr h="4010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Ивашиненко</a:t>
                      </a:r>
                      <a:r>
                        <a:rPr lang="ru-RU" b="1" baseline="0" dirty="0" smtClean="0"/>
                        <a:t> В.И.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Муниципальный конкурс </a:t>
                      </a:r>
                      <a:r>
                        <a:rPr lang="ru-RU" b="1" u="sng" baseline="0" dirty="0" smtClean="0"/>
                        <a:t>«Педагогический дебют»</a:t>
                      </a:r>
                      <a:endParaRPr lang="ru-RU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Низовцева</a:t>
                      </a:r>
                      <a:r>
                        <a:rPr lang="ru-RU" b="1" baseline="0" dirty="0" smtClean="0"/>
                        <a:t> Д.Г.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Муниципальный конкурс</a:t>
                      </a:r>
                    </a:p>
                    <a:p>
                      <a:r>
                        <a:rPr lang="ru-RU" b="1" u="sng" baseline="0" dirty="0" smtClean="0"/>
                        <a:t>«Педагог Таймыра – перезагрузка»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Ефимов А.Д.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Муниципальный конкурс</a:t>
                      </a:r>
                    </a:p>
                    <a:p>
                      <a:r>
                        <a:rPr lang="ru-RU" b="1" u="sng" dirty="0" smtClean="0"/>
                        <a:t>«Педагогический дебют»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="1" dirty="0" smtClean="0"/>
                        <a:t>Низовцева Д.Г. </a:t>
                      </a:r>
                    </a:p>
                    <a:p>
                      <a:r>
                        <a:rPr lang="ru-RU" dirty="0" smtClean="0"/>
                        <a:t>Всероссийская акция </a:t>
                      </a:r>
                      <a:r>
                        <a:rPr lang="ru-RU" b="1" u="sng" dirty="0" smtClean="0"/>
                        <a:t>«Педагогическая</a:t>
                      </a:r>
                      <a:r>
                        <a:rPr lang="ru-RU" b="1" u="sng" baseline="0" dirty="0" smtClean="0"/>
                        <a:t> династия» </a:t>
                      </a:r>
                    </a:p>
                    <a:p>
                      <a:r>
                        <a:rPr lang="ru-RU" baseline="0" dirty="0" smtClean="0"/>
                        <a:t>(стаж семьи: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/>
                        <a:t>184 года 3 месяца, начиная с 1912 года</a:t>
                      </a:r>
                      <a:r>
                        <a:rPr lang="ru-RU" baseline="0" dirty="0" smtClean="0"/>
                        <a:t>)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8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719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/>
              <a:t>Участие в школьных, муниципальных, краевых и всероссийских мероприятиях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78586"/>
              </p:ext>
            </p:extLst>
          </p:nvPr>
        </p:nvGraphicFramePr>
        <p:xfrm>
          <a:off x="539552" y="2132856"/>
          <a:ext cx="8136904" cy="432047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4226"/>
                <a:gridCol w="3051339"/>
                <a:gridCol w="3051339"/>
              </a:tblGrid>
              <a:tr h="3388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Всероссийский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Международный</a:t>
                      </a:r>
                      <a:endParaRPr lang="ru-RU" sz="1600" b="1" dirty="0"/>
                    </a:p>
                  </a:txBody>
                  <a:tcPr/>
                </a:tc>
              </a:tr>
              <a:tr h="211788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Ефимов А.Д.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/>
                        <a:t>Президентские  состязания</a:t>
                      </a:r>
                      <a:r>
                        <a:rPr lang="ru-RU" sz="1600" b="1" baseline="0" dirty="0" smtClean="0"/>
                        <a:t>: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«Спортивное многоборье»;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Творческий конкурс;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baseline="0" dirty="0" smtClean="0"/>
                        <a:t>Теоретический конкурс.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Олимпиада по физической культуре, победитель </a:t>
                      </a:r>
                      <a:r>
                        <a:rPr lang="en-US" sz="1600" b="1" dirty="0" smtClean="0"/>
                        <a:t>II</a:t>
                      </a:r>
                      <a:r>
                        <a:rPr lang="ru-RU" sz="1600" b="1" dirty="0" smtClean="0"/>
                        <a:t> степени</a:t>
                      </a:r>
                      <a:endParaRPr lang="ru-RU" sz="1600" b="1" dirty="0"/>
                    </a:p>
                  </a:txBody>
                  <a:tcPr/>
                </a:tc>
              </a:tr>
              <a:tr h="1863736"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Президентские спортивные игры:</a:t>
                      </a:r>
                    </a:p>
                    <a:p>
                      <a:endParaRPr lang="ru-RU" sz="16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Легкая атлетика;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Настольный теннис;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Баскетбол;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Волейбол.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Конкурс-игра по физической культуре «Орленок», победитель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01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719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/>
              <a:t>Участие в школьных, муниципальных, краевых и всероссийских мероприятиях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33812"/>
              </p:ext>
            </p:extLst>
          </p:nvPr>
        </p:nvGraphicFramePr>
        <p:xfrm>
          <a:off x="611560" y="2564904"/>
          <a:ext cx="7704856" cy="411781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81942"/>
                <a:gridCol w="4622914"/>
              </a:tblGrid>
              <a:tr h="32191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Всероссийский </a:t>
                      </a:r>
                      <a:endParaRPr lang="ru-RU" sz="1600" b="1" dirty="0"/>
                    </a:p>
                  </a:txBody>
                  <a:tcPr/>
                </a:tc>
              </a:tr>
              <a:tr h="201198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Каплина А.А.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dirty="0" smtClean="0"/>
                        <a:t>Олимпиада по английскому языку на платформе «</a:t>
                      </a:r>
                      <a:r>
                        <a:rPr lang="en-US" sz="1600" b="1" dirty="0" smtClean="0"/>
                        <a:t>UCHI.RU</a:t>
                      </a:r>
                      <a:r>
                        <a:rPr lang="ru-RU" sz="1600" b="1" dirty="0" smtClean="0"/>
                        <a:t>»  -</a:t>
                      </a:r>
                      <a:r>
                        <a:rPr lang="ru-RU" sz="1600" b="1" baseline="0" dirty="0" smtClean="0"/>
                        <a:t> 7 человек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baseline="0" dirty="0" smtClean="0"/>
                        <a:t>(победители , призеры, участники)</a:t>
                      </a:r>
                      <a:endParaRPr lang="ru-RU" sz="1600" b="1" dirty="0"/>
                    </a:p>
                  </a:txBody>
                  <a:tcPr/>
                </a:tc>
              </a:tr>
              <a:tr h="1770550">
                <a:tc>
                  <a:txBody>
                    <a:bodyPr/>
                    <a:lstStyle/>
                    <a:p>
                      <a:endParaRPr lang="ru-RU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61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488832" cy="223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Реализация</a:t>
            </a:r>
            <a:br>
              <a:rPr lang="ru-RU" b="1" dirty="0" smtClean="0"/>
            </a:br>
            <a:r>
              <a:rPr lang="ru-RU" b="1" dirty="0" smtClean="0"/>
              <a:t> Программы </a:t>
            </a:r>
            <a:br>
              <a:rPr lang="ru-RU" b="1" dirty="0" smtClean="0"/>
            </a:br>
            <a:r>
              <a:rPr lang="ru-RU" b="1" dirty="0" smtClean="0"/>
              <a:t>с одаренными детьми: </a:t>
            </a:r>
            <a:br>
              <a:rPr lang="ru-RU" b="1" dirty="0" smtClean="0"/>
            </a:br>
            <a:r>
              <a:rPr lang="ru-RU" b="1" dirty="0" smtClean="0"/>
              <a:t>Низовцева Д.Г.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00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571549"/>
              </p:ext>
            </p:extLst>
          </p:nvPr>
        </p:nvGraphicFramePr>
        <p:xfrm>
          <a:off x="251520" y="30909"/>
          <a:ext cx="8424936" cy="67817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56118"/>
                <a:gridCol w="3251730"/>
                <a:gridCol w="2217088"/>
              </a:tblGrid>
              <a:tr h="383362">
                <a:tc gridSpan="3">
                  <a:txBody>
                    <a:bodyPr/>
                    <a:lstStyle/>
                    <a:p>
                      <a:r>
                        <a:rPr lang="ru-RU" sz="2000" b="1" dirty="0" smtClean="0"/>
                        <a:t>Участие в муниципальных конкурсах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25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Название конкурса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Участник</a:t>
                      </a:r>
                    </a:p>
                    <a:p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Результат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62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«Литературный </a:t>
                      </a:r>
                      <a:r>
                        <a:rPr lang="ru-RU" sz="2000" b="1" dirty="0" err="1" smtClean="0"/>
                        <a:t>аргиш</a:t>
                      </a:r>
                      <a:r>
                        <a:rPr lang="ru-RU" sz="2000" b="1" dirty="0" smtClean="0"/>
                        <a:t>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Петухов Тимофей</a:t>
                      </a:r>
                    </a:p>
                    <a:p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8255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«Легенды седого Енисея»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Красильникова Любовь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9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/>
                        <a:t>Голенкова</a:t>
                      </a:r>
                      <a:r>
                        <a:rPr lang="ru-RU" sz="2000" b="1" dirty="0" smtClean="0"/>
                        <a:t> Виолетта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 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999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Петухов Тимофей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443">
                <a:tc rowSpan="2">
                  <a:txBody>
                    <a:bodyPr/>
                    <a:lstStyle/>
                    <a:p>
                      <a:r>
                        <a:rPr lang="ru-RU" sz="2000" b="1" dirty="0" smtClean="0"/>
                        <a:t>НПК</a:t>
                      </a:r>
                    </a:p>
                    <a:p>
                      <a:r>
                        <a:rPr lang="ru-RU" sz="2000" b="1" baseline="0" dirty="0" smtClean="0"/>
                        <a:t> «Золотое перо»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Голенкова</a:t>
                      </a:r>
                      <a:r>
                        <a:rPr lang="ru-RU" sz="2000" b="1" dirty="0" smtClean="0"/>
                        <a:t> Виолетта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призер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6887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Вавринюк</a:t>
                      </a:r>
                      <a:r>
                        <a:rPr lang="ru-RU" sz="2000" b="1" dirty="0" smtClean="0"/>
                        <a:t> Дмитрий</a:t>
                      </a:r>
                      <a:endParaRPr lang="ru-RU" sz="2000" b="1" dirty="0"/>
                    </a:p>
                    <a:p>
                      <a:r>
                        <a:rPr lang="ru-RU" sz="2000" b="1" dirty="0" smtClean="0"/>
                        <a:t>Фадеев</a:t>
                      </a:r>
                      <a:r>
                        <a:rPr lang="ru-RU" sz="2000" b="1" baseline="0" dirty="0" smtClean="0"/>
                        <a:t> Михаил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призер</a:t>
                      </a:r>
                      <a:endParaRPr lang="ru-RU" sz="2000" b="1" dirty="0"/>
                    </a:p>
                    <a:p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362">
                <a:tc gridSpan="3">
                  <a:txBody>
                    <a:bodyPr/>
                    <a:lstStyle/>
                    <a:p>
                      <a:r>
                        <a:rPr lang="ru-RU" sz="2000" b="1" dirty="0" smtClean="0"/>
                        <a:t>Участие в региональных конкурсах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874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«Арктика:</a:t>
                      </a:r>
                      <a:r>
                        <a:rPr lang="ru-RU" sz="2000" b="1" baseline="0" dirty="0" smtClean="0"/>
                        <a:t> героическое настоящее, прошлое, будущее»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Низовцев Алексей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призер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3775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Петухов Тимофей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призер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2624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Фадеев Михаил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призер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92888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Методическая тема школы: </a:t>
            </a: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Развитие функциональной  грамотности  через  использование педагогических  технологий (критическое  мышление , модульное обучение , </a:t>
            </a:r>
            <a:r>
              <a:rPr lang="ru-RU" sz="1200" dirty="0" err="1">
                <a:latin typeface="Times New Roman"/>
                <a:ea typeface="Calibri"/>
                <a:cs typeface="Times New Roman"/>
              </a:rPr>
              <a:t>разноуровневое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 обучение).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Тема МО: </a:t>
            </a:r>
            <a:endParaRPr lang="ru-RU" sz="1200" b="1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Развитие  функциональной грамотности  учащихся    по предметам гуманитарного цикла  через использование педагогических  технологий ( критическое  мышление , модульное 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обучение, </a:t>
            </a:r>
            <a:r>
              <a:rPr lang="ru-RU" sz="1200" dirty="0" err="1">
                <a:latin typeface="Times New Roman"/>
                <a:ea typeface="Calibri"/>
                <a:cs typeface="Times New Roman"/>
              </a:rPr>
              <a:t>разноуровневое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обучение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1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работы ШМО: </a:t>
            </a:r>
            <a:endParaRPr lang="ru-RU" sz="1100" b="1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повышение уровня профессиональной компетентности учителя в условиях перехода на новый ФГОС в основной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школе;</a:t>
            </a:r>
            <a:endParaRPr lang="ru-RU" sz="1100" dirty="0" smtClean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b="1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изучение нормативно – методических документов, регламентирующих деятельность учителей гуманитарного цикла в условиях введения стандартов второго поколения; 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обеспечение роста профессиональной компетенции учителей гуманитарного цикла; 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создание оптимальных условий для выявления, развития и реализации потенциальных способностей одаренных и высокомотивированных учащихся;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организация исследовательской и проектной деятельности учащихся (индивидуальной и коллективной); 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использование ИКТ на уроках для повышения их эффективности;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организация системной подготовки к ОГЭ и ЕГЭ по предметам гуманитарного цикла;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внедрение новых образовательных технологий в педагогическую деятельность учителя с целью повышения творческого потенциала обучающихся.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создание электронных образовательных ресурсов: презентаций; </a:t>
            </a:r>
            <a:endParaRPr lang="ru-RU" sz="11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своевременное пополнение школьного, персонального сайтов новыми методическими материалами.</a:t>
            </a:r>
            <a:endParaRPr lang="ru-RU" sz="1100" dirty="0"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981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04856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Результаты участия в конкурсах «Интеллект-экспресс»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05388"/>
              </p:ext>
            </p:extLst>
          </p:nvPr>
        </p:nvGraphicFramePr>
        <p:xfrm>
          <a:off x="611560" y="3140968"/>
          <a:ext cx="7920880" cy="14630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0440"/>
                <a:gridCol w="396044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6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/>
                        <a:t>Голенкова</a:t>
                      </a:r>
                      <a:r>
                        <a:rPr lang="ru-RU" dirty="0"/>
                        <a:t> Виолетта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Лауреат, результат в июне</a:t>
                      </a:r>
                      <a:endParaRPr lang="ru-R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Красильникова Любовь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Лауреат, результат в июне</a:t>
                      </a:r>
                      <a:endParaRPr lang="ru-RU" dirty="0"/>
                    </a:p>
                  </a:txBody>
                  <a:tcPr anchor="ctr"/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dirty="0"/>
                        <a:t>Кулик Дмитрий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лауреат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87038"/>
              </p:ext>
            </p:extLst>
          </p:nvPr>
        </p:nvGraphicFramePr>
        <p:xfrm>
          <a:off x="628650" y="4797152"/>
          <a:ext cx="7886700" cy="17373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43350"/>
                <a:gridCol w="394335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7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/>
                        <a:t>Вавринюк</a:t>
                      </a:r>
                      <a:r>
                        <a:rPr lang="ru-RU" dirty="0"/>
                        <a:t> Дмитрий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  <a:r>
                        <a:rPr lang="ru-RU" dirty="0"/>
                        <a:t>место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Фадеев Михаил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  <a:r>
                        <a:rPr lang="ru-RU" dirty="0"/>
                        <a:t>место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Арбузов Илья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место 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33931"/>
              </p:ext>
            </p:extLst>
          </p:nvPr>
        </p:nvGraphicFramePr>
        <p:xfrm>
          <a:off x="628650" y="1916832"/>
          <a:ext cx="7886700" cy="1097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43350"/>
                <a:gridCol w="394335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5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Зарубин Олег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  <a:r>
                        <a:rPr lang="ru-RU" dirty="0"/>
                        <a:t>место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Петухов Тимофей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</a:t>
                      </a:r>
                      <a:r>
                        <a:rPr lang="ru-RU" dirty="0"/>
                        <a:t>место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5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Исследовательская деятельность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389583"/>
              </p:ext>
            </p:extLst>
          </p:nvPr>
        </p:nvGraphicFramePr>
        <p:xfrm>
          <a:off x="467544" y="1556792"/>
          <a:ext cx="7992888" cy="477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62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41931"/>
              </p:ext>
            </p:extLst>
          </p:nvPr>
        </p:nvGraphicFramePr>
        <p:xfrm>
          <a:off x="467544" y="764704"/>
          <a:ext cx="8352928" cy="5700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18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Подготовка к ОГЭ и ЕГЭ</a:t>
            </a:r>
            <a:r>
              <a:rPr lang="ru-RU" sz="4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755527"/>
              </p:ext>
            </p:extLst>
          </p:nvPr>
        </p:nvGraphicFramePr>
        <p:xfrm>
          <a:off x="457200" y="1340768"/>
          <a:ext cx="7643192" cy="50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76672"/>
            <a:ext cx="7776864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Подготовка к ОГЭ, ЕГЭ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336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89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Вывод: 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920880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/>
              <a:t>Обобщая все вышесказанное, можно сделать вывод о том, что работа учителей гуманитарного цикла носит практический характер, соотносится с общей методической темой школы и МО и направлена на совершенствование профессионального мастерства. Результатом деятельности становится развитие личности школьников.</a:t>
            </a:r>
          </a:p>
          <a:p>
            <a:r>
              <a:rPr lang="ru-RU" sz="2000" b="1" dirty="0"/>
              <a:t>На основании вышеизложенного работу ШМО учителей гуманитарного цикла следует признать удовлетворительной.</a:t>
            </a:r>
          </a:p>
          <a:p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4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Состав членов МО гуманитарного цикла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75556"/>
              </p:ext>
            </p:extLst>
          </p:nvPr>
        </p:nvGraphicFramePr>
        <p:xfrm>
          <a:off x="539552" y="2060848"/>
          <a:ext cx="7920880" cy="4320480"/>
        </p:xfrm>
        <a:graphic>
          <a:graphicData uri="http://schemas.openxmlformats.org/drawingml/2006/table">
            <a:tbl>
              <a:tblPr firstRow="1" firstCol="1" bandRow="1"/>
              <a:tblGrid>
                <a:gridCol w="2172575"/>
                <a:gridCol w="3671508"/>
                <a:gridCol w="2076797"/>
              </a:tblGrid>
              <a:tr h="47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Образование,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Низовцева Дина Геннадьевна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 и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Дубровская Наталья Андреевна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язык и литература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Погорельская Елена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Ахъятовна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Высшее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072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Ефимов Александр Дмитриевич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Учитель физической культуры,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ОБЖ и технологии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ез категории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Каплина Ангелина Андреевна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Английский язык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Немецкий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6084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Тема самообразования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49171"/>
              </p:ext>
            </p:extLst>
          </p:nvPr>
        </p:nvGraphicFramePr>
        <p:xfrm>
          <a:off x="683568" y="1844824"/>
          <a:ext cx="7704856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3084716"/>
                <a:gridCol w="4620140"/>
              </a:tblGrid>
              <a:tr h="65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самообразования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Низовцева Дина Геннадьевна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  функциональной грамотности  учащихся на уроках русского языка и литературы через  использование        современных образовательных   технологий.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Дубровская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Наталья Андреевна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Активизация познавательной деятельности на уроках русского языка и литературы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Погорельская Елена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Ахъятовна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Деятельностный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подход в преподавании истории.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94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Ефимов Александр Дмитриевич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основ здорового образа жизни на уроках и во внеурочной деятельности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461207"/>
              </p:ext>
            </p:extLst>
          </p:nvPr>
        </p:nvGraphicFramePr>
        <p:xfrm>
          <a:off x="539552" y="1052736"/>
          <a:ext cx="8064896" cy="5670554"/>
        </p:xfrm>
        <a:graphic>
          <a:graphicData uri="http://schemas.openxmlformats.org/drawingml/2006/table">
            <a:tbl>
              <a:tblPr firstRow="1" firstCol="1" bandRow="1"/>
              <a:tblGrid>
                <a:gridCol w="1734889"/>
                <a:gridCol w="6330007"/>
              </a:tblGrid>
              <a:tr h="41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Курсы повышения квалификации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Низовцева Дина Геннадьевна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Работа по обновленным ФГОС: педагогическая деятельность в основной школе. Русский язык и литература., 48 часов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Дубровская Наталья Андреевна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 требований обновленных ФГОС НОО, ФГОС ООО в работе учителя, 36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Погорельская Елена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Ахъятовна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 требований обновленных ФГОС НОО, ФГОС ООО в работе учителя, 36 часов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Ефимов Александр Дмитриевич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 требований обновленных ФГОС НОО, ФГОС ООО в работе учителя, 36 часов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Педагогическая деятельность по физической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культуре в средней и старшей школе в условиях реализации ФГОС ООО и СОО, 72 ч.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2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Каплина Ангелина Андреевна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Современные методы развития навыков эффективного и уверенного общения на английском языке у старших школьников, 144 ч.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Актуальные вопросы методики преподавания немецкого языка в условиях реализации ФГОС,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72 ч.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Особенности подготовки к проведению ВПР в рамках мониторинга качества образования обучающихся по учебному предмету «Английский язык»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условиях реализации ФГОС НОО и  ФГОС ООО  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36  ч.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Специфика преподавания английского языка с учетом требований ФГОС, 108 ч.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434" marR="42434" marT="58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5556" y="404664"/>
            <a:ext cx="7992888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Курсы повышения квалификации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2670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Профессиональная переподготовка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3468402"/>
              </p:ext>
            </p:extLst>
          </p:nvPr>
        </p:nvGraphicFramePr>
        <p:xfrm>
          <a:off x="683568" y="2780928"/>
          <a:ext cx="770485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8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8610" y="-25868"/>
            <a:ext cx="7737806" cy="12226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Внеклассная </a:t>
            </a:r>
            <a:r>
              <a:rPr lang="ru-RU" sz="3600" b="1" dirty="0"/>
              <a:t>деятельность учителя по учебным </a:t>
            </a:r>
            <a:r>
              <a:rPr lang="ru-RU" sz="3600" b="1" dirty="0" smtClean="0"/>
              <a:t>предметам:</a:t>
            </a:r>
            <a:endParaRPr lang="ru-RU" sz="36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373216"/>
            <a:ext cx="792088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Проведение недели гуманитарного цикла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75895" y="2936503"/>
            <a:ext cx="386332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Русский\Pictures\2023\Школа 23\20221125_1333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6186" y="1628800"/>
            <a:ext cx="6259418" cy="31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5522891"/>
              </p:ext>
            </p:extLst>
          </p:nvPr>
        </p:nvGraphicFramePr>
        <p:xfrm>
          <a:off x="467544" y="1556791"/>
          <a:ext cx="8064896" cy="523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60648"/>
            <a:ext cx="792088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Проведение недели гуманитарного цикла</a:t>
            </a:r>
          </a:p>
        </p:txBody>
      </p:sp>
    </p:spTree>
    <p:extLst>
      <p:ext uri="{BB962C8B-B14F-4D97-AF65-F5344CB8AC3E}">
        <p14:creationId xmlns:p14="http://schemas.microsoft.com/office/powerpoint/2010/main" val="3349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Низовцева Д.Г. «Поэме </a:t>
            </a:r>
            <a:r>
              <a:rPr lang="ru-RU" sz="3200" b="1" dirty="0" err="1" smtClean="0"/>
              <a:t>А.С.Пушкина</a:t>
            </a:r>
            <a:r>
              <a:rPr lang="ru-RU" sz="3200" b="1" dirty="0" smtClean="0"/>
              <a:t> «Песня про царя Ивана Васильевича…»185 лет»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Русский\Pictures\2023\Школа 23\20221125_1332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00808"/>
            <a:ext cx="6643993" cy="483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5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2763</TotalTime>
  <Words>1055</Words>
  <Application>Microsoft Office PowerPoint</Application>
  <PresentationFormat>Экран (4:3)</PresentationFormat>
  <Paragraphs>225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Остин</vt:lpstr>
      <vt:lpstr>1_Тема Office</vt:lpstr>
      <vt:lpstr>Анализ  работы ШМО учителей гуманитарного цикла за 2022-2023 уч. год</vt:lpstr>
      <vt:lpstr>Презентация PowerPoint</vt:lpstr>
      <vt:lpstr>Состав членов МО гуманитарного цикла</vt:lpstr>
      <vt:lpstr>Тема самообразования</vt:lpstr>
      <vt:lpstr>Курсы повышения квалификации</vt:lpstr>
      <vt:lpstr>Профессиональная переподготовка</vt:lpstr>
      <vt:lpstr>    Внеклассная деятельность учителя по учебным предметам:</vt:lpstr>
      <vt:lpstr>Презентация PowerPoint</vt:lpstr>
      <vt:lpstr>Низовцева Д.Г. «Поэме А.С.Пушкина «Песня про царя Ивана Васильевича…»185 лет»</vt:lpstr>
      <vt:lpstr>Дубровская Н.А.  «Книга-юбиляр Михаила Шолохова «Судьба человека»</vt:lpstr>
      <vt:lpstr>Погорельская Е.А.  «Сто лет СССР»</vt:lpstr>
      <vt:lpstr>Ефимов А.Д. «Всеми любимый волейбол»</vt:lpstr>
      <vt:lpstr>Открытые уроки:</vt:lpstr>
      <vt:lpstr>Внеклассные мероприятия</vt:lpstr>
      <vt:lpstr>Участие учителей в профессиональных конкурсах, акциях по годам</vt:lpstr>
      <vt:lpstr>Участие в школьных, муниципальных, краевых и всероссийских мероприятиях.</vt:lpstr>
      <vt:lpstr>Участие в школьных, муниципальных, краевых и всероссийских мероприятиях.</vt:lpstr>
      <vt:lpstr>Реализация  Программы  с одаренными детьми:  Низовцева Д.Г.</vt:lpstr>
      <vt:lpstr>Презентация PowerPoint</vt:lpstr>
      <vt:lpstr>Результаты участия в конкурсах «Интеллект-экспресс»</vt:lpstr>
      <vt:lpstr>Исследовательская деятельность</vt:lpstr>
      <vt:lpstr>Презентация PowerPoint</vt:lpstr>
      <vt:lpstr>Подготовка к ОГЭ и ЕГЭ.</vt:lpstr>
      <vt:lpstr>Вывод: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Школьное методическое объединение</dc:title>
  <dc:creator>Русский</dc:creator>
  <cp:lastModifiedBy>Роберт</cp:lastModifiedBy>
  <cp:revision>412</cp:revision>
  <dcterms:created xsi:type="dcterms:W3CDTF">2016-01-06T09:34:40Z</dcterms:created>
  <dcterms:modified xsi:type="dcterms:W3CDTF">2023-06-28T03:28:37Z</dcterms:modified>
</cp:coreProperties>
</file>