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5"/>
  </p:notesMasterIdLst>
  <p:sldIdLst>
    <p:sldId id="256" r:id="rId2"/>
    <p:sldId id="298" r:id="rId3"/>
    <p:sldId id="309" r:id="rId4"/>
    <p:sldId id="306" r:id="rId5"/>
    <p:sldId id="318" r:id="rId6"/>
    <p:sldId id="281" r:id="rId7"/>
    <p:sldId id="314" r:id="rId8"/>
    <p:sldId id="307" r:id="rId9"/>
    <p:sldId id="322" r:id="rId10"/>
    <p:sldId id="323" r:id="rId11"/>
    <p:sldId id="324" r:id="rId12"/>
    <p:sldId id="325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8711" autoAdjust="0"/>
  </p:normalViewPr>
  <p:slideViewPr>
    <p:cSldViewPr>
      <p:cViewPr varScale="1">
        <p:scale>
          <a:sx n="112" d="100"/>
          <a:sy n="112" d="100"/>
        </p:scale>
        <p:origin x="-16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hyperlink" Target="01.ppt" TargetMode="External"/><Relationship Id="rId1" Type="http://schemas.openxmlformats.org/officeDocument/2006/relationships/slide" Target="../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01.pp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DDB68-818C-45E0-BA5D-BEF75107D17C}" type="doc">
      <dgm:prSet loTypeId="urn:microsoft.com/office/officeart/2005/8/layout/radial1" loCatId="relationship" qsTypeId="urn:microsoft.com/office/officeart/2005/8/quickstyle/simple3" qsCatId="simple" csTypeId="urn:microsoft.com/office/officeart/2005/8/colors/accent0_3" csCatId="mainScheme" phldr="1"/>
      <dgm:spPr/>
    </dgm:pt>
    <dgm:pt modelId="{D57053C2-6C78-4532-9BC3-86B0BD82411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</a:p>
      </dgm:t>
    </dgm:pt>
    <dgm:pt modelId="{C313B86E-B3A6-443F-9854-CB5D817FBE17}" type="parTrans" cxnId="{B3E805C0-B0E4-43DA-94EF-6C837AD7E5C6}">
      <dgm:prSet/>
      <dgm:spPr/>
      <dgm:t>
        <a:bodyPr/>
        <a:lstStyle/>
        <a:p>
          <a:endParaRPr lang="ru-RU"/>
        </a:p>
      </dgm:t>
    </dgm:pt>
    <dgm:pt modelId="{96F5820B-7C41-49EA-8E7D-079CB338B956}" type="sibTrans" cxnId="{B3E805C0-B0E4-43DA-94EF-6C837AD7E5C6}">
      <dgm:prSet/>
      <dgm:spPr/>
      <dgm:t>
        <a:bodyPr/>
        <a:lstStyle/>
        <a:p>
          <a:endParaRPr lang="ru-RU"/>
        </a:p>
      </dgm:t>
    </dgm:pt>
    <dgm:pt modelId="{C43B8E11-56B4-44DB-A018-AFB14936C2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Внеурочная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работа</a:t>
          </a:r>
          <a:endParaRPr lang="ru-RU" sz="1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48950-C3A7-4B7A-BA65-D6DD090CEB93}" type="parTrans" cxnId="{8AD33CD3-97CF-4F56-AB5E-8D8452491E00}">
      <dgm:prSet/>
      <dgm:spPr/>
      <dgm:t>
        <a:bodyPr/>
        <a:lstStyle/>
        <a:p>
          <a:endParaRPr lang="ru-RU"/>
        </a:p>
      </dgm:t>
    </dgm:pt>
    <dgm:pt modelId="{A4B26AA8-CA04-450D-8323-BAADC4A339B9}" type="sibTrans" cxnId="{8AD33CD3-97CF-4F56-AB5E-8D8452491E00}">
      <dgm:prSet/>
      <dgm:spPr/>
      <dgm:t>
        <a:bodyPr/>
        <a:lstStyle/>
        <a:p>
          <a:endParaRPr lang="ru-RU"/>
        </a:p>
      </dgm:t>
    </dgm:pt>
    <dgm:pt modelId="{977DDE7E-2892-4A00-B639-4D444429EC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Участие в педагогических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сообществах</a:t>
          </a:r>
          <a:endParaRPr lang="ru-RU" sz="1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363EC-3577-42B7-ADFC-03FC79A09F68}" type="parTrans" cxnId="{71F0F39E-621F-41F1-A020-4CAF90E940F5}">
      <dgm:prSet/>
      <dgm:spPr/>
      <dgm:t>
        <a:bodyPr/>
        <a:lstStyle/>
        <a:p>
          <a:endParaRPr lang="ru-RU"/>
        </a:p>
      </dgm:t>
    </dgm:pt>
    <dgm:pt modelId="{E172814E-10BF-4D99-8D41-BB6888D338E2}" type="sibTrans" cxnId="{71F0F39E-621F-41F1-A020-4CAF90E940F5}">
      <dgm:prSet/>
      <dgm:spPr/>
      <dgm:t>
        <a:bodyPr/>
        <a:lstStyle/>
        <a:p>
          <a:endParaRPr lang="ru-RU"/>
        </a:p>
      </dgm:t>
    </dgm:pt>
    <dgm:pt modelId="{108B3A7C-0C54-4AE9-96AD-E0EBF6CD1B1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pres?slideindex=1&amp;slidetitle="/>
            </a:rPr>
            <a:t>Проектно-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pres?slideindex=1&amp;slidetitle="/>
            </a:rPr>
            <a:t>исследова</a:t>
          </a:r>
          <a:endParaRPr lang="ru-RU" sz="1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2" action="ppaction://hlinkpres?slideindex=1&amp;slidetitle=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pres?slideindex=1&amp;slidetitle="/>
            </a:rPr>
            <a:t>тельская</a:t>
          </a:r>
          <a:endParaRPr lang="ru-RU" sz="1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2" action="ppaction://hlinkpres?slideindex=1&amp;slidetitle=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pres?slideindex=1&amp;slidetitle="/>
            </a:rPr>
            <a:t>деятельсность</a:t>
          </a:r>
          <a:endParaRPr lang="ru-RU" sz="1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B883D-F288-48B0-B519-392423C176E4}" type="parTrans" cxnId="{7AA4FA9D-A718-460E-B347-C4F1D2EA5E35}">
      <dgm:prSet/>
      <dgm:spPr/>
      <dgm:t>
        <a:bodyPr/>
        <a:lstStyle/>
        <a:p>
          <a:endParaRPr lang="ru-RU"/>
        </a:p>
      </dgm:t>
    </dgm:pt>
    <dgm:pt modelId="{346D554F-E406-40AA-A5D1-4E855221B499}" type="sibTrans" cxnId="{7AA4FA9D-A718-460E-B347-C4F1D2EA5E35}">
      <dgm:prSet/>
      <dgm:spPr/>
      <dgm:t>
        <a:bodyPr/>
        <a:lstStyle/>
        <a:p>
          <a:endParaRPr lang="ru-RU"/>
        </a:p>
      </dgm:t>
    </dgm:pt>
    <dgm:pt modelId="{3CF9238B-34E6-478F-BAF7-41DD666DD4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к </a:t>
          </a:r>
          <a:r>
            <a:rPr kumimoji="0" lang="ru-RU" sz="16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олимпиад</a:t>
          </a:r>
          <a:r>
            <a:rPr kumimoji="0" lang="ru-RU" sz="16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ам</a:t>
          </a:r>
        </a:p>
      </dgm:t>
    </dgm:pt>
    <dgm:pt modelId="{BAA13045-4D2B-45D7-98B0-7900C8EC1B79}" type="parTrans" cxnId="{58040A47-7FA3-4EF5-BB48-1F2550AAF2EB}">
      <dgm:prSet/>
      <dgm:spPr/>
      <dgm:t>
        <a:bodyPr/>
        <a:lstStyle/>
        <a:p>
          <a:endParaRPr lang="ru-RU"/>
        </a:p>
      </dgm:t>
    </dgm:pt>
    <dgm:pt modelId="{048705BE-964D-4F6B-B56C-A45983D0B1C6}" type="sibTrans" cxnId="{58040A47-7FA3-4EF5-BB48-1F2550AAF2EB}">
      <dgm:prSet/>
      <dgm:spPr/>
      <dgm:t>
        <a:bodyPr/>
        <a:lstStyle/>
        <a:p>
          <a:endParaRPr lang="ru-RU"/>
        </a:p>
      </dgm:t>
    </dgm:pt>
    <dgm:pt modelId="{B0116506-0F90-4858-B77B-F171D558D17F}">
      <dgm:prSet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Учебная деятельность</a:t>
          </a:r>
          <a:endParaRPr lang="ru-RU" sz="1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03DF7-3AEB-4EA1-A66D-AE4C1F6DFF88}" type="parTrans" cxnId="{56682BB7-314B-4F8D-817A-9BE6E3FBE301}">
      <dgm:prSet/>
      <dgm:spPr/>
      <dgm:t>
        <a:bodyPr/>
        <a:lstStyle/>
        <a:p>
          <a:endParaRPr lang="ru-RU"/>
        </a:p>
      </dgm:t>
    </dgm:pt>
    <dgm:pt modelId="{5079DBA0-A68B-41AD-9510-FCE9ABA51002}" type="sibTrans" cxnId="{56682BB7-314B-4F8D-817A-9BE6E3FBE301}">
      <dgm:prSet/>
      <dgm:spPr/>
      <dgm:t>
        <a:bodyPr/>
        <a:lstStyle/>
        <a:p>
          <a:endParaRPr lang="ru-RU"/>
        </a:p>
      </dgm:t>
    </dgm:pt>
    <dgm:pt modelId="{582715CE-1258-4C0A-86B4-C9B2D6576B7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Взаимное посещение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уроков</a:t>
          </a:r>
        </a:p>
        <a:p>
          <a:endParaRPr lang="ru-RU" sz="1000" dirty="0"/>
        </a:p>
      </dgm:t>
    </dgm:pt>
    <dgm:pt modelId="{7C92ACAB-A039-4DEA-ABE4-E0F3B6B1E353}" type="parTrans" cxnId="{8490DB7A-D9F9-45F9-847E-83413F89AD1F}">
      <dgm:prSet/>
      <dgm:spPr/>
      <dgm:t>
        <a:bodyPr/>
        <a:lstStyle/>
        <a:p>
          <a:endParaRPr lang="ru-RU"/>
        </a:p>
      </dgm:t>
    </dgm:pt>
    <dgm:pt modelId="{D4CB5190-719A-4643-B490-546DEC7033B2}" type="sibTrans" cxnId="{8490DB7A-D9F9-45F9-847E-83413F89AD1F}">
      <dgm:prSet/>
      <dgm:spPr/>
      <dgm:t>
        <a:bodyPr/>
        <a:lstStyle/>
        <a:p>
          <a:endParaRPr lang="ru-RU"/>
        </a:p>
      </dgm:t>
    </dgm:pt>
    <dgm:pt modelId="{B1B845D9-CC0D-4093-813B-35F0F59BA67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</a:t>
          </a:r>
        </a:p>
        <a:p>
          <a:endParaRPr lang="ru-RU" sz="1000" dirty="0"/>
        </a:p>
      </dgm:t>
    </dgm:pt>
    <dgm:pt modelId="{EE3418D1-8B1B-47AB-8FDE-98C16756E759}" type="parTrans" cxnId="{0F8F2DFD-628C-4F7B-A4C9-101E4E12757D}">
      <dgm:prSet/>
      <dgm:spPr/>
      <dgm:t>
        <a:bodyPr/>
        <a:lstStyle/>
        <a:p>
          <a:endParaRPr lang="ru-RU"/>
        </a:p>
      </dgm:t>
    </dgm:pt>
    <dgm:pt modelId="{CD636612-25A9-41BF-B4D1-917BF66C4D90}" type="sibTrans" cxnId="{0F8F2DFD-628C-4F7B-A4C9-101E4E12757D}">
      <dgm:prSet/>
      <dgm:spPr/>
      <dgm:t>
        <a:bodyPr/>
        <a:lstStyle/>
        <a:p>
          <a:endParaRPr lang="ru-RU"/>
        </a:p>
      </dgm:t>
    </dgm:pt>
    <dgm:pt modelId="{657FD04D-7580-4D81-86ED-C52620E38035}" type="pres">
      <dgm:prSet presAssocID="{7DBDDB68-818C-45E0-BA5D-BEF75107D1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DFF119-023C-4389-B3BC-758AD9BB5C53}" type="pres">
      <dgm:prSet presAssocID="{D57053C2-6C78-4532-9BC3-86B0BD82411C}" presName="centerShape" presStyleLbl="node0" presStyleIdx="0" presStyleCnt="1" custScaleX="173357"/>
      <dgm:spPr/>
      <dgm:t>
        <a:bodyPr/>
        <a:lstStyle/>
        <a:p>
          <a:endParaRPr lang="ru-RU"/>
        </a:p>
      </dgm:t>
    </dgm:pt>
    <dgm:pt modelId="{F6C3D0A1-386D-4826-929E-068EE1F6A8AF}" type="pres">
      <dgm:prSet presAssocID="{87E48950-C3A7-4B7A-BA65-D6DD090CEB93}" presName="Name9" presStyleLbl="parChTrans1D2" presStyleIdx="0" presStyleCnt="7"/>
      <dgm:spPr/>
      <dgm:t>
        <a:bodyPr/>
        <a:lstStyle/>
        <a:p>
          <a:endParaRPr lang="ru-RU"/>
        </a:p>
      </dgm:t>
    </dgm:pt>
    <dgm:pt modelId="{C2BBFA52-2C0C-49A9-AE60-EB791B779286}" type="pres">
      <dgm:prSet presAssocID="{87E48950-C3A7-4B7A-BA65-D6DD090CEB93}" presName="connTx" presStyleLbl="parChTrans1D2" presStyleIdx="0" presStyleCnt="7"/>
      <dgm:spPr/>
      <dgm:t>
        <a:bodyPr/>
        <a:lstStyle/>
        <a:p>
          <a:endParaRPr lang="ru-RU"/>
        </a:p>
      </dgm:t>
    </dgm:pt>
    <dgm:pt modelId="{7060CAA7-A0F8-4A1C-9AE4-B3E06245739B}" type="pres">
      <dgm:prSet presAssocID="{C43B8E11-56B4-44DB-A018-AFB14936C2F1}" presName="node" presStyleLbl="node1" presStyleIdx="0" presStyleCnt="7" custScaleX="144031" custRadScaleRad="103620" custRadScaleInc="-4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D69BD-57B9-4F87-925A-3863AD1D9EA6}" type="pres">
      <dgm:prSet presAssocID="{7C92ACAB-A039-4DEA-ABE4-E0F3B6B1E353}" presName="Name9" presStyleLbl="parChTrans1D2" presStyleIdx="1" presStyleCnt="7"/>
      <dgm:spPr/>
      <dgm:t>
        <a:bodyPr/>
        <a:lstStyle/>
        <a:p>
          <a:endParaRPr lang="ru-RU"/>
        </a:p>
      </dgm:t>
    </dgm:pt>
    <dgm:pt modelId="{38467C09-F388-45B1-835F-2D70F3D37F7B}" type="pres">
      <dgm:prSet presAssocID="{7C92ACAB-A039-4DEA-ABE4-E0F3B6B1E35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7622F61-46C9-48C0-A513-A96FBD73B371}" type="pres">
      <dgm:prSet presAssocID="{582715CE-1258-4C0A-86B4-C9B2D6576B7E}" presName="node" presStyleLbl="node1" presStyleIdx="1" presStyleCnt="7" custScaleX="184504" custRadScaleRad="141442" custRadScaleInc="-27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E284F-A60E-4FD0-A5F5-B544CA9B786F}" type="pres">
      <dgm:prSet presAssocID="{2E4363EC-3577-42B7-ADFC-03FC79A09F68}" presName="Name9" presStyleLbl="parChTrans1D2" presStyleIdx="2" presStyleCnt="7"/>
      <dgm:spPr/>
      <dgm:t>
        <a:bodyPr/>
        <a:lstStyle/>
        <a:p>
          <a:endParaRPr lang="ru-RU"/>
        </a:p>
      </dgm:t>
    </dgm:pt>
    <dgm:pt modelId="{00672156-F06E-4B30-843F-53B8A53B6A59}" type="pres">
      <dgm:prSet presAssocID="{2E4363EC-3577-42B7-ADFC-03FC79A09F68}" presName="connTx" presStyleLbl="parChTrans1D2" presStyleIdx="2" presStyleCnt="7"/>
      <dgm:spPr/>
      <dgm:t>
        <a:bodyPr/>
        <a:lstStyle/>
        <a:p>
          <a:endParaRPr lang="ru-RU"/>
        </a:p>
      </dgm:t>
    </dgm:pt>
    <dgm:pt modelId="{B26168CA-292C-4F7A-B247-376446205AAC}" type="pres">
      <dgm:prSet presAssocID="{977DDE7E-2892-4A00-B639-4D444429EC00}" presName="node" presStyleLbl="node1" presStyleIdx="2" presStyleCnt="7" custScaleX="171826" custRadScaleRad="129576" custRadScaleInc="-10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F67FF-D609-43B8-A6B9-9D0DCFBF8B4F}" type="pres">
      <dgm:prSet presAssocID="{EE3418D1-8B1B-47AB-8FDE-98C16756E759}" presName="Name9" presStyleLbl="parChTrans1D2" presStyleIdx="3" presStyleCnt="7"/>
      <dgm:spPr/>
      <dgm:t>
        <a:bodyPr/>
        <a:lstStyle/>
        <a:p>
          <a:endParaRPr lang="ru-RU"/>
        </a:p>
      </dgm:t>
    </dgm:pt>
    <dgm:pt modelId="{0A74D5EE-0E74-44B6-8754-18BD852599C7}" type="pres">
      <dgm:prSet presAssocID="{EE3418D1-8B1B-47AB-8FDE-98C16756E759}" presName="connTx" presStyleLbl="parChTrans1D2" presStyleIdx="3" presStyleCnt="7"/>
      <dgm:spPr/>
      <dgm:t>
        <a:bodyPr/>
        <a:lstStyle/>
        <a:p>
          <a:endParaRPr lang="ru-RU"/>
        </a:p>
      </dgm:t>
    </dgm:pt>
    <dgm:pt modelId="{16BCDFBF-086E-4AE1-9C1D-72868AEE0401}" type="pres">
      <dgm:prSet presAssocID="{B1B845D9-CC0D-4093-813B-35F0F59BA670}" presName="node" presStyleLbl="node1" presStyleIdx="3" presStyleCnt="7" custScaleX="183193" custScaleY="130483" custRadScaleRad="142181" custRadScaleInc="-14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723-54C3-4486-B25C-5C2CFDAB16B8}" type="pres">
      <dgm:prSet presAssocID="{C4FB883D-F288-48B0-B519-392423C176E4}" presName="Name9" presStyleLbl="parChTrans1D2" presStyleIdx="4" presStyleCnt="7"/>
      <dgm:spPr/>
      <dgm:t>
        <a:bodyPr/>
        <a:lstStyle/>
        <a:p>
          <a:endParaRPr lang="ru-RU"/>
        </a:p>
      </dgm:t>
    </dgm:pt>
    <dgm:pt modelId="{3B2C744F-586E-48A1-BD26-1889BD0127EA}" type="pres">
      <dgm:prSet presAssocID="{C4FB883D-F288-48B0-B519-392423C176E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3A6B0C63-9D64-46E8-B793-757615A837DB}" type="pres">
      <dgm:prSet presAssocID="{108B3A7C-0C54-4AE9-96AD-E0EBF6CD1B16}" presName="node" presStyleLbl="node1" presStyleIdx="4" presStyleCnt="7" custScaleX="242252" custRadScaleRad="114526" custRadScaleInc="8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1EF91-9FF0-4DFD-B789-F3DF0ECCA762}" type="pres">
      <dgm:prSet presAssocID="{BAA13045-4D2B-45D7-98B0-7900C8EC1B79}" presName="Name9" presStyleLbl="parChTrans1D2" presStyleIdx="5" presStyleCnt="7"/>
      <dgm:spPr/>
      <dgm:t>
        <a:bodyPr/>
        <a:lstStyle/>
        <a:p>
          <a:endParaRPr lang="ru-RU"/>
        </a:p>
      </dgm:t>
    </dgm:pt>
    <dgm:pt modelId="{C26940C6-8A28-4A9A-B85F-F68A3F8C4E63}" type="pres">
      <dgm:prSet presAssocID="{BAA13045-4D2B-45D7-98B0-7900C8EC1B7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5459704F-93F7-4A86-BB08-861B15659795}" type="pres">
      <dgm:prSet presAssocID="{3CF9238B-34E6-478F-BAF7-41DD666DD4C3}" presName="node" presStyleLbl="node1" presStyleIdx="5" presStyleCnt="7" custScaleX="147340" custRadScaleRad="120029" custRadScaleInc="5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4FE23-495C-41B7-B132-3152069B299C}" type="pres">
      <dgm:prSet presAssocID="{99A03DF7-3AEB-4EA1-A66D-AE4C1F6DFF88}" presName="Name9" presStyleLbl="parChTrans1D2" presStyleIdx="6" presStyleCnt="7"/>
      <dgm:spPr/>
      <dgm:t>
        <a:bodyPr/>
        <a:lstStyle/>
        <a:p>
          <a:endParaRPr lang="ru-RU"/>
        </a:p>
      </dgm:t>
    </dgm:pt>
    <dgm:pt modelId="{C1B56280-B696-49C1-9E9C-9A2D06DE4449}" type="pres">
      <dgm:prSet presAssocID="{99A03DF7-3AEB-4EA1-A66D-AE4C1F6DFF8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AC89B44F-3445-4015-932A-5031EC1D6FF4}" type="pres">
      <dgm:prSet presAssocID="{B0116506-0F90-4858-B77B-F171D558D17F}" presName="node" presStyleLbl="node1" presStyleIdx="6" presStyleCnt="7" custScaleX="136864" custRadScaleRad="160135" custRadScaleInc="-3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9B048-37BD-4753-A049-5401D8E5A0D6}" type="presOf" srcId="{99A03DF7-3AEB-4EA1-A66D-AE4C1F6DFF88}" destId="{C1B56280-B696-49C1-9E9C-9A2D06DE4449}" srcOrd="1" destOrd="0" presId="urn:microsoft.com/office/officeart/2005/8/layout/radial1"/>
    <dgm:cxn modelId="{5851A9AB-5337-425D-882B-EDFFE5D0C54C}" type="presOf" srcId="{3CF9238B-34E6-478F-BAF7-41DD666DD4C3}" destId="{5459704F-93F7-4A86-BB08-861B15659795}" srcOrd="0" destOrd="0" presId="urn:microsoft.com/office/officeart/2005/8/layout/radial1"/>
    <dgm:cxn modelId="{58040A47-7FA3-4EF5-BB48-1F2550AAF2EB}" srcId="{D57053C2-6C78-4532-9BC3-86B0BD82411C}" destId="{3CF9238B-34E6-478F-BAF7-41DD666DD4C3}" srcOrd="5" destOrd="0" parTransId="{BAA13045-4D2B-45D7-98B0-7900C8EC1B79}" sibTransId="{048705BE-964D-4F6B-B56C-A45983D0B1C6}"/>
    <dgm:cxn modelId="{0F8F2DFD-628C-4F7B-A4C9-101E4E12757D}" srcId="{D57053C2-6C78-4532-9BC3-86B0BD82411C}" destId="{B1B845D9-CC0D-4093-813B-35F0F59BA670}" srcOrd="3" destOrd="0" parTransId="{EE3418D1-8B1B-47AB-8FDE-98C16756E759}" sibTransId="{CD636612-25A9-41BF-B4D1-917BF66C4D90}"/>
    <dgm:cxn modelId="{30721139-4874-43B1-A4EB-1E92E93B5260}" type="presOf" srcId="{EE3418D1-8B1B-47AB-8FDE-98C16756E759}" destId="{0A74D5EE-0E74-44B6-8754-18BD852599C7}" srcOrd="1" destOrd="0" presId="urn:microsoft.com/office/officeart/2005/8/layout/radial1"/>
    <dgm:cxn modelId="{773B95E4-19A0-4053-9D24-AB94ABD04CA5}" type="presOf" srcId="{87E48950-C3A7-4B7A-BA65-D6DD090CEB93}" destId="{F6C3D0A1-386D-4826-929E-068EE1F6A8AF}" srcOrd="0" destOrd="0" presId="urn:microsoft.com/office/officeart/2005/8/layout/radial1"/>
    <dgm:cxn modelId="{4F8A72C4-4D5E-4417-AB32-D6654AE4A5B8}" type="presOf" srcId="{EE3418D1-8B1B-47AB-8FDE-98C16756E759}" destId="{961F67FF-D609-43B8-A6B9-9D0DCFBF8B4F}" srcOrd="0" destOrd="0" presId="urn:microsoft.com/office/officeart/2005/8/layout/radial1"/>
    <dgm:cxn modelId="{96225536-577D-45AF-A8EA-525C7D666422}" type="presOf" srcId="{2E4363EC-3577-42B7-ADFC-03FC79A09F68}" destId="{E9DE284F-A60E-4FD0-A5F5-B544CA9B786F}" srcOrd="0" destOrd="0" presId="urn:microsoft.com/office/officeart/2005/8/layout/radial1"/>
    <dgm:cxn modelId="{7AA4FA9D-A718-460E-B347-C4F1D2EA5E35}" srcId="{D57053C2-6C78-4532-9BC3-86B0BD82411C}" destId="{108B3A7C-0C54-4AE9-96AD-E0EBF6CD1B16}" srcOrd="4" destOrd="0" parTransId="{C4FB883D-F288-48B0-B519-392423C176E4}" sibTransId="{346D554F-E406-40AA-A5D1-4E855221B499}"/>
    <dgm:cxn modelId="{8490DB7A-D9F9-45F9-847E-83413F89AD1F}" srcId="{D57053C2-6C78-4532-9BC3-86B0BD82411C}" destId="{582715CE-1258-4C0A-86B4-C9B2D6576B7E}" srcOrd="1" destOrd="0" parTransId="{7C92ACAB-A039-4DEA-ABE4-E0F3B6B1E353}" sibTransId="{D4CB5190-719A-4643-B490-546DEC7033B2}"/>
    <dgm:cxn modelId="{56682BB7-314B-4F8D-817A-9BE6E3FBE301}" srcId="{D57053C2-6C78-4532-9BC3-86B0BD82411C}" destId="{B0116506-0F90-4858-B77B-F171D558D17F}" srcOrd="6" destOrd="0" parTransId="{99A03DF7-3AEB-4EA1-A66D-AE4C1F6DFF88}" sibTransId="{5079DBA0-A68B-41AD-9510-FCE9ABA51002}"/>
    <dgm:cxn modelId="{0FC95477-5366-4337-8C53-C06157B591B3}" type="presOf" srcId="{B1B845D9-CC0D-4093-813B-35F0F59BA670}" destId="{16BCDFBF-086E-4AE1-9C1D-72868AEE0401}" srcOrd="0" destOrd="0" presId="urn:microsoft.com/office/officeart/2005/8/layout/radial1"/>
    <dgm:cxn modelId="{3558B341-6B95-4715-8651-CD38F235F4EF}" type="presOf" srcId="{582715CE-1258-4C0A-86B4-C9B2D6576B7E}" destId="{97622F61-46C9-48C0-A513-A96FBD73B371}" srcOrd="0" destOrd="0" presId="urn:microsoft.com/office/officeart/2005/8/layout/radial1"/>
    <dgm:cxn modelId="{D794B91D-AC17-45BA-BF78-B6948CF61C02}" type="presOf" srcId="{C43B8E11-56B4-44DB-A018-AFB14936C2F1}" destId="{7060CAA7-A0F8-4A1C-9AE4-B3E06245739B}" srcOrd="0" destOrd="0" presId="urn:microsoft.com/office/officeart/2005/8/layout/radial1"/>
    <dgm:cxn modelId="{46AE6E55-B2E7-4D19-92B2-60BDE138B1A8}" type="presOf" srcId="{D57053C2-6C78-4532-9BC3-86B0BD82411C}" destId="{DBDFF119-023C-4389-B3BC-758AD9BB5C53}" srcOrd="0" destOrd="0" presId="urn:microsoft.com/office/officeart/2005/8/layout/radial1"/>
    <dgm:cxn modelId="{2A56F6AD-A83C-4BCA-B012-157F862FEE6F}" type="presOf" srcId="{87E48950-C3A7-4B7A-BA65-D6DD090CEB93}" destId="{C2BBFA52-2C0C-49A9-AE60-EB791B779286}" srcOrd="1" destOrd="0" presId="urn:microsoft.com/office/officeart/2005/8/layout/radial1"/>
    <dgm:cxn modelId="{FB258511-B322-481C-868C-6828E75BCE43}" type="presOf" srcId="{108B3A7C-0C54-4AE9-96AD-E0EBF6CD1B16}" destId="{3A6B0C63-9D64-46E8-B793-757615A837DB}" srcOrd="0" destOrd="0" presId="urn:microsoft.com/office/officeart/2005/8/layout/radial1"/>
    <dgm:cxn modelId="{6576F1D5-9CCD-40F5-AEEA-F1DF1837F8FC}" type="presOf" srcId="{7C92ACAB-A039-4DEA-ABE4-E0F3B6B1E353}" destId="{9A1D69BD-57B9-4F87-925A-3863AD1D9EA6}" srcOrd="0" destOrd="0" presId="urn:microsoft.com/office/officeart/2005/8/layout/radial1"/>
    <dgm:cxn modelId="{2B5DFBB2-41C2-401C-8297-58E70CBB7BED}" type="presOf" srcId="{B0116506-0F90-4858-B77B-F171D558D17F}" destId="{AC89B44F-3445-4015-932A-5031EC1D6FF4}" srcOrd="0" destOrd="0" presId="urn:microsoft.com/office/officeart/2005/8/layout/radial1"/>
    <dgm:cxn modelId="{DB13844B-D5E9-4742-89B5-B14D321147F5}" type="presOf" srcId="{BAA13045-4D2B-45D7-98B0-7900C8EC1B79}" destId="{71E1EF91-9FF0-4DFD-B789-F3DF0ECCA762}" srcOrd="0" destOrd="0" presId="urn:microsoft.com/office/officeart/2005/8/layout/radial1"/>
    <dgm:cxn modelId="{9A31F376-190C-4C85-96EC-292241A0C84B}" type="presOf" srcId="{99A03DF7-3AEB-4EA1-A66D-AE4C1F6DFF88}" destId="{E094FE23-495C-41B7-B132-3152069B299C}" srcOrd="0" destOrd="0" presId="urn:microsoft.com/office/officeart/2005/8/layout/radial1"/>
    <dgm:cxn modelId="{2CD7A2B7-E2F4-49AE-8020-56D53636B55A}" type="presOf" srcId="{7C92ACAB-A039-4DEA-ABE4-E0F3B6B1E353}" destId="{38467C09-F388-45B1-835F-2D70F3D37F7B}" srcOrd="1" destOrd="0" presId="urn:microsoft.com/office/officeart/2005/8/layout/radial1"/>
    <dgm:cxn modelId="{A5E7717E-CB2D-4006-AE68-314760EEDC57}" type="presOf" srcId="{BAA13045-4D2B-45D7-98B0-7900C8EC1B79}" destId="{C26940C6-8A28-4A9A-B85F-F68A3F8C4E63}" srcOrd="1" destOrd="0" presId="urn:microsoft.com/office/officeart/2005/8/layout/radial1"/>
    <dgm:cxn modelId="{B3E805C0-B0E4-43DA-94EF-6C837AD7E5C6}" srcId="{7DBDDB68-818C-45E0-BA5D-BEF75107D17C}" destId="{D57053C2-6C78-4532-9BC3-86B0BD82411C}" srcOrd="0" destOrd="0" parTransId="{C313B86E-B3A6-443F-9854-CB5D817FBE17}" sibTransId="{96F5820B-7C41-49EA-8E7D-079CB338B956}"/>
    <dgm:cxn modelId="{71F0F39E-621F-41F1-A020-4CAF90E940F5}" srcId="{D57053C2-6C78-4532-9BC3-86B0BD82411C}" destId="{977DDE7E-2892-4A00-B639-4D444429EC00}" srcOrd="2" destOrd="0" parTransId="{2E4363EC-3577-42B7-ADFC-03FC79A09F68}" sibTransId="{E172814E-10BF-4D99-8D41-BB6888D338E2}"/>
    <dgm:cxn modelId="{3D9ACA55-D540-4CF1-A84F-CB90E8BF0A54}" type="presOf" srcId="{7DBDDB68-818C-45E0-BA5D-BEF75107D17C}" destId="{657FD04D-7580-4D81-86ED-C52620E38035}" srcOrd="0" destOrd="0" presId="urn:microsoft.com/office/officeart/2005/8/layout/radial1"/>
    <dgm:cxn modelId="{B880F9A7-627E-469B-BB9B-F4270845B118}" type="presOf" srcId="{2E4363EC-3577-42B7-ADFC-03FC79A09F68}" destId="{00672156-F06E-4B30-843F-53B8A53B6A59}" srcOrd="1" destOrd="0" presId="urn:microsoft.com/office/officeart/2005/8/layout/radial1"/>
    <dgm:cxn modelId="{71FD7121-0E97-408B-B144-149E9AC08708}" type="presOf" srcId="{C4FB883D-F288-48B0-B519-392423C176E4}" destId="{3B2C744F-586E-48A1-BD26-1889BD0127EA}" srcOrd="1" destOrd="0" presId="urn:microsoft.com/office/officeart/2005/8/layout/radial1"/>
    <dgm:cxn modelId="{3A23E254-0B9E-4C23-8E29-BF5DFAC25B50}" type="presOf" srcId="{977DDE7E-2892-4A00-B639-4D444429EC00}" destId="{B26168CA-292C-4F7A-B247-376446205AAC}" srcOrd="0" destOrd="0" presId="urn:microsoft.com/office/officeart/2005/8/layout/radial1"/>
    <dgm:cxn modelId="{8AD33CD3-97CF-4F56-AB5E-8D8452491E00}" srcId="{D57053C2-6C78-4532-9BC3-86B0BD82411C}" destId="{C43B8E11-56B4-44DB-A018-AFB14936C2F1}" srcOrd="0" destOrd="0" parTransId="{87E48950-C3A7-4B7A-BA65-D6DD090CEB93}" sibTransId="{A4B26AA8-CA04-450D-8323-BAADC4A339B9}"/>
    <dgm:cxn modelId="{5E9E9A58-57F5-438D-A891-4C14699B60E8}" type="presOf" srcId="{C4FB883D-F288-48B0-B519-392423C176E4}" destId="{19C6C723-54C3-4486-B25C-5C2CFDAB16B8}" srcOrd="0" destOrd="0" presId="urn:microsoft.com/office/officeart/2005/8/layout/radial1"/>
    <dgm:cxn modelId="{F33B49E8-C506-4753-A30A-DCEBB5F530E7}" type="presParOf" srcId="{657FD04D-7580-4D81-86ED-C52620E38035}" destId="{DBDFF119-023C-4389-B3BC-758AD9BB5C53}" srcOrd="0" destOrd="0" presId="urn:microsoft.com/office/officeart/2005/8/layout/radial1"/>
    <dgm:cxn modelId="{139F96A1-DEC7-4BCE-86E1-DB6C7354B4C4}" type="presParOf" srcId="{657FD04D-7580-4D81-86ED-C52620E38035}" destId="{F6C3D0A1-386D-4826-929E-068EE1F6A8AF}" srcOrd="1" destOrd="0" presId="urn:microsoft.com/office/officeart/2005/8/layout/radial1"/>
    <dgm:cxn modelId="{B8EB19EC-A08E-467B-BD59-AE5BBC0EF0E0}" type="presParOf" srcId="{F6C3D0A1-386D-4826-929E-068EE1F6A8AF}" destId="{C2BBFA52-2C0C-49A9-AE60-EB791B779286}" srcOrd="0" destOrd="0" presId="urn:microsoft.com/office/officeart/2005/8/layout/radial1"/>
    <dgm:cxn modelId="{F264BCAF-4BF5-4E1B-8BE9-5E7CFC1C2618}" type="presParOf" srcId="{657FD04D-7580-4D81-86ED-C52620E38035}" destId="{7060CAA7-A0F8-4A1C-9AE4-B3E06245739B}" srcOrd="2" destOrd="0" presId="urn:microsoft.com/office/officeart/2005/8/layout/radial1"/>
    <dgm:cxn modelId="{74934F87-74CE-497C-B682-82E85FDAC7C4}" type="presParOf" srcId="{657FD04D-7580-4D81-86ED-C52620E38035}" destId="{9A1D69BD-57B9-4F87-925A-3863AD1D9EA6}" srcOrd="3" destOrd="0" presId="urn:microsoft.com/office/officeart/2005/8/layout/radial1"/>
    <dgm:cxn modelId="{FB8A8494-699C-4D6F-95BE-8983B768B130}" type="presParOf" srcId="{9A1D69BD-57B9-4F87-925A-3863AD1D9EA6}" destId="{38467C09-F388-45B1-835F-2D70F3D37F7B}" srcOrd="0" destOrd="0" presId="urn:microsoft.com/office/officeart/2005/8/layout/radial1"/>
    <dgm:cxn modelId="{AC853201-9166-4AD7-AE03-DDFB6F5BEC70}" type="presParOf" srcId="{657FD04D-7580-4D81-86ED-C52620E38035}" destId="{97622F61-46C9-48C0-A513-A96FBD73B371}" srcOrd="4" destOrd="0" presId="urn:microsoft.com/office/officeart/2005/8/layout/radial1"/>
    <dgm:cxn modelId="{2BF063D8-ED47-4463-944E-55E107FB89BF}" type="presParOf" srcId="{657FD04D-7580-4D81-86ED-C52620E38035}" destId="{E9DE284F-A60E-4FD0-A5F5-B544CA9B786F}" srcOrd="5" destOrd="0" presId="urn:microsoft.com/office/officeart/2005/8/layout/radial1"/>
    <dgm:cxn modelId="{F3265890-F420-4A97-914B-EB4C38607DB7}" type="presParOf" srcId="{E9DE284F-A60E-4FD0-A5F5-B544CA9B786F}" destId="{00672156-F06E-4B30-843F-53B8A53B6A59}" srcOrd="0" destOrd="0" presId="urn:microsoft.com/office/officeart/2005/8/layout/radial1"/>
    <dgm:cxn modelId="{D1D08D45-7C5D-416E-ABC0-11113A3C5FAD}" type="presParOf" srcId="{657FD04D-7580-4D81-86ED-C52620E38035}" destId="{B26168CA-292C-4F7A-B247-376446205AAC}" srcOrd="6" destOrd="0" presId="urn:microsoft.com/office/officeart/2005/8/layout/radial1"/>
    <dgm:cxn modelId="{4AFB2A29-94AA-4C2F-A2CB-847169538899}" type="presParOf" srcId="{657FD04D-7580-4D81-86ED-C52620E38035}" destId="{961F67FF-D609-43B8-A6B9-9D0DCFBF8B4F}" srcOrd="7" destOrd="0" presId="urn:microsoft.com/office/officeart/2005/8/layout/radial1"/>
    <dgm:cxn modelId="{765BEA5A-4415-4BE8-AD1D-AB89593C58A3}" type="presParOf" srcId="{961F67FF-D609-43B8-A6B9-9D0DCFBF8B4F}" destId="{0A74D5EE-0E74-44B6-8754-18BD852599C7}" srcOrd="0" destOrd="0" presId="urn:microsoft.com/office/officeart/2005/8/layout/radial1"/>
    <dgm:cxn modelId="{816E5173-55DB-4E09-B9D8-23B5539D4706}" type="presParOf" srcId="{657FD04D-7580-4D81-86ED-C52620E38035}" destId="{16BCDFBF-086E-4AE1-9C1D-72868AEE0401}" srcOrd="8" destOrd="0" presId="urn:microsoft.com/office/officeart/2005/8/layout/radial1"/>
    <dgm:cxn modelId="{C138CDAB-2C05-4C65-928C-280F330E228B}" type="presParOf" srcId="{657FD04D-7580-4D81-86ED-C52620E38035}" destId="{19C6C723-54C3-4486-B25C-5C2CFDAB16B8}" srcOrd="9" destOrd="0" presId="urn:microsoft.com/office/officeart/2005/8/layout/radial1"/>
    <dgm:cxn modelId="{4AB87166-FB14-4215-B1B5-CF54E1E09383}" type="presParOf" srcId="{19C6C723-54C3-4486-B25C-5C2CFDAB16B8}" destId="{3B2C744F-586E-48A1-BD26-1889BD0127EA}" srcOrd="0" destOrd="0" presId="urn:microsoft.com/office/officeart/2005/8/layout/radial1"/>
    <dgm:cxn modelId="{2F85D354-D6ED-44C4-AD56-36429A680B18}" type="presParOf" srcId="{657FD04D-7580-4D81-86ED-C52620E38035}" destId="{3A6B0C63-9D64-46E8-B793-757615A837DB}" srcOrd="10" destOrd="0" presId="urn:microsoft.com/office/officeart/2005/8/layout/radial1"/>
    <dgm:cxn modelId="{CFCCB112-4BE4-4D50-9D6B-49B0693897C9}" type="presParOf" srcId="{657FD04D-7580-4D81-86ED-C52620E38035}" destId="{71E1EF91-9FF0-4DFD-B789-F3DF0ECCA762}" srcOrd="11" destOrd="0" presId="urn:microsoft.com/office/officeart/2005/8/layout/radial1"/>
    <dgm:cxn modelId="{083D4237-3FC1-4470-8610-8530C44F86F4}" type="presParOf" srcId="{71E1EF91-9FF0-4DFD-B789-F3DF0ECCA762}" destId="{C26940C6-8A28-4A9A-B85F-F68A3F8C4E63}" srcOrd="0" destOrd="0" presId="urn:microsoft.com/office/officeart/2005/8/layout/radial1"/>
    <dgm:cxn modelId="{860523D5-FEB0-418D-9305-D2D8BFD57C22}" type="presParOf" srcId="{657FD04D-7580-4D81-86ED-C52620E38035}" destId="{5459704F-93F7-4A86-BB08-861B15659795}" srcOrd="12" destOrd="0" presId="urn:microsoft.com/office/officeart/2005/8/layout/radial1"/>
    <dgm:cxn modelId="{D43F0D2A-6D30-445B-8D02-69A602DEA40F}" type="presParOf" srcId="{657FD04D-7580-4D81-86ED-C52620E38035}" destId="{E094FE23-495C-41B7-B132-3152069B299C}" srcOrd="13" destOrd="0" presId="urn:microsoft.com/office/officeart/2005/8/layout/radial1"/>
    <dgm:cxn modelId="{60D489A8-93EC-4313-805A-40BCC22CC6C6}" type="presParOf" srcId="{E094FE23-495C-41B7-B132-3152069B299C}" destId="{C1B56280-B696-49C1-9E9C-9A2D06DE4449}" srcOrd="0" destOrd="0" presId="urn:microsoft.com/office/officeart/2005/8/layout/radial1"/>
    <dgm:cxn modelId="{36596051-E298-4DC0-A2F6-4050047E124A}" type="presParOf" srcId="{657FD04D-7580-4D81-86ED-C52620E38035}" destId="{AC89B44F-3445-4015-932A-5031EC1D6FF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FF119-023C-4389-B3BC-758AD9BB5C53}">
      <dsp:nvSpPr>
        <dsp:cNvPr id="0" name=""/>
        <dsp:cNvSpPr/>
      </dsp:nvSpPr>
      <dsp:spPr>
        <a:xfrm>
          <a:off x="2799483" y="2040533"/>
          <a:ext cx="2457103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</a:p>
      </dsp:txBody>
      <dsp:txXfrm>
        <a:off x="3159317" y="2248101"/>
        <a:ext cx="1737435" cy="1002230"/>
      </dsp:txXfrm>
    </dsp:sp>
    <dsp:sp modelId="{F6C3D0A1-386D-4826-929E-068EE1F6A8AF}">
      <dsp:nvSpPr>
        <dsp:cNvPr id="0" name=""/>
        <dsp:cNvSpPr/>
      </dsp:nvSpPr>
      <dsp:spPr>
        <a:xfrm rot="15425854">
          <a:off x="3413018" y="1669321"/>
          <a:ext cx="742381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742381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65649" y="1666262"/>
        <a:ext cx="37119" cy="37119"/>
      </dsp:txXfrm>
    </dsp:sp>
    <dsp:sp modelId="{7060CAA7-A0F8-4A1C-9AE4-B3E06245739B}">
      <dsp:nvSpPr>
        <dsp:cNvPr id="0" name=""/>
        <dsp:cNvSpPr/>
      </dsp:nvSpPr>
      <dsp:spPr>
        <a:xfrm>
          <a:off x="2520275" y="-85566"/>
          <a:ext cx="2041446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Внеурочная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работа</a:t>
          </a:r>
          <a:endParaRPr lang="ru-RU" sz="180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9238" y="122002"/>
        <a:ext cx="1443520" cy="1002230"/>
      </dsp:txXfrm>
    </dsp:sp>
    <dsp:sp modelId="{9A1D69BD-57B9-4F87-925A-3863AD1D9EA6}">
      <dsp:nvSpPr>
        <dsp:cNvPr id="0" name=""/>
        <dsp:cNvSpPr/>
      </dsp:nvSpPr>
      <dsp:spPr>
        <a:xfrm rot="18952679">
          <a:off x="4491374" y="1718222"/>
          <a:ext cx="1167529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1167529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45950" y="1704534"/>
        <a:ext cx="58376" cy="58376"/>
      </dsp:txXfrm>
    </dsp:sp>
    <dsp:sp modelId="{97622F61-46C9-48C0-A513-A96FBD73B371}">
      <dsp:nvSpPr>
        <dsp:cNvPr id="0" name=""/>
        <dsp:cNvSpPr/>
      </dsp:nvSpPr>
      <dsp:spPr>
        <a:xfrm>
          <a:off x="4824536" y="0"/>
          <a:ext cx="2615097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Взаимное посещение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уроков</a:t>
          </a:r>
        </a:p>
        <a:p>
          <a:pPr>
            <a:spcBef>
              <a:spcPct val="0"/>
            </a:spcBef>
          </a:pPr>
          <a:endParaRPr lang="ru-RU" sz="1000" kern="1200" dirty="0"/>
        </a:p>
      </dsp:txBody>
      <dsp:txXfrm>
        <a:off x="5207508" y="207568"/>
        <a:ext cx="1849153" cy="1002230"/>
      </dsp:txXfrm>
    </dsp:sp>
    <dsp:sp modelId="{E9DE284F-A60E-4FD0-A5F5-B544CA9B786F}">
      <dsp:nvSpPr>
        <dsp:cNvPr id="0" name=""/>
        <dsp:cNvSpPr/>
      </dsp:nvSpPr>
      <dsp:spPr>
        <a:xfrm rot="20705991">
          <a:off x="5135982" y="2378440"/>
          <a:ext cx="454532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454532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1885" y="2382577"/>
        <a:ext cx="22726" cy="22726"/>
      </dsp:txXfrm>
    </dsp:sp>
    <dsp:sp modelId="{B26168CA-292C-4F7A-B247-376446205AAC}">
      <dsp:nvSpPr>
        <dsp:cNvPr id="0" name=""/>
        <dsp:cNvSpPr/>
      </dsp:nvSpPr>
      <dsp:spPr>
        <a:xfrm>
          <a:off x="5472616" y="1332148"/>
          <a:ext cx="2435403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Участие в педагогических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сообществах</a:t>
          </a:r>
          <a:endParaRPr lang="ru-RU" sz="180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273" y="1539716"/>
        <a:ext cx="1722089" cy="1002230"/>
      </dsp:txXfrm>
    </dsp:sp>
    <dsp:sp modelId="{961F67FF-D609-43B8-A6B9-9D0DCFBF8B4F}">
      <dsp:nvSpPr>
        <dsp:cNvPr id="0" name=""/>
        <dsp:cNvSpPr/>
      </dsp:nvSpPr>
      <dsp:spPr>
        <a:xfrm rot="1675728">
          <a:off x="4884847" y="3405360"/>
          <a:ext cx="820326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820326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4502" y="3400352"/>
        <a:ext cx="41016" cy="41016"/>
      </dsp:txXfrm>
    </dsp:sp>
    <dsp:sp modelId="{16BCDFBF-086E-4AE1-9C1D-72868AEE0401}">
      <dsp:nvSpPr>
        <dsp:cNvPr id="0" name=""/>
        <dsp:cNvSpPr/>
      </dsp:nvSpPr>
      <dsp:spPr>
        <a:xfrm>
          <a:off x="5400611" y="3240358"/>
          <a:ext cx="2596516" cy="18494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</a:t>
          </a:r>
        </a:p>
        <a:p>
          <a:pPr>
            <a:spcBef>
              <a:spcPct val="0"/>
            </a:spcBef>
          </a:pPr>
          <a:endParaRPr lang="ru-RU" sz="1000" kern="1200" dirty="0"/>
        </a:p>
      </dsp:txBody>
      <dsp:txXfrm>
        <a:off x="5780862" y="3511200"/>
        <a:ext cx="1836014" cy="1307738"/>
      </dsp:txXfrm>
    </dsp:sp>
    <dsp:sp modelId="{19C6C723-54C3-4486-B25C-5C2CFDAB16B8}">
      <dsp:nvSpPr>
        <dsp:cNvPr id="0" name=""/>
        <dsp:cNvSpPr/>
      </dsp:nvSpPr>
      <dsp:spPr>
        <a:xfrm rot="8275083">
          <a:off x="2859588" y="3526002"/>
          <a:ext cx="582102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582102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36086" y="3526950"/>
        <a:ext cx="29105" cy="29105"/>
      </dsp:txXfrm>
    </dsp:sp>
    <dsp:sp modelId="{3A6B0C63-9D64-46E8-B793-757615A837DB}">
      <dsp:nvSpPr>
        <dsp:cNvPr id="0" name=""/>
        <dsp:cNvSpPr/>
      </dsp:nvSpPr>
      <dsp:spPr>
        <a:xfrm>
          <a:off x="504057" y="3672411"/>
          <a:ext cx="3433598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pres?slideindex=1&amp;slidetitle="/>
            </a:rPr>
            <a:t>Проектно-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pres?slideindex=1&amp;slidetitle="/>
            </a:rPr>
            <a:t>исследова</a:t>
          </a:r>
          <a:endParaRPr lang="ru-RU" sz="180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 action="ppaction://hlinkpres?slideindex=1&amp;slidetitle=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pres?slideindex=1&amp;slidetitle="/>
            </a:rPr>
            <a:t>тельская</a:t>
          </a:r>
          <a:endParaRPr lang="ru-RU" sz="180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 action="ppaction://hlinkpres?slideindex=1&amp;slidetitle=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pres?slideindex=1&amp;slidetitle="/>
            </a:rPr>
            <a:t>деятельсность</a:t>
          </a:r>
          <a:endParaRPr lang="ru-RU" sz="180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6896" y="3879979"/>
        <a:ext cx="2427920" cy="1002230"/>
      </dsp:txXfrm>
    </dsp:sp>
    <dsp:sp modelId="{71E1EF91-9FF0-4DFD-B789-F3DF0ECCA762}">
      <dsp:nvSpPr>
        <dsp:cNvPr id="0" name=""/>
        <dsp:cNvSpPr/>
      </dsp:nvSpPr>
      <dsp:spPr>
        <a:xfrm rot="10832755">
          <a:off x="2520279" y="2720681"/>
          <a:ext cx="279378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279378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52984" y="2729197"/>
        <a:ext cx="13968" cy="13968"/>
      </dsp:txXfrm>
    </dsp:sp>
    <dsp:sp modelId="{5459704F-93F7-4A86-BB08-861B15659795}">
      <dsp:nvSpPr>
        <dsp:cNvPr id="0" name=""/>
        <dsp:cNvSpPr/>
      </dsp:nvSpPr>
      <dsp:spPr>
        <a:xfrm>
          <a:off x="432040" y="2016219"/>
          <a:ext cx="2088347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Подготовка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к </a:t>
          </a:r>
          <a:r>
            <a:rPr kumimoji="0" lang="ru-RU" sz="16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олимпиад</a:t>
          </a:r>
          <a:r>
            <a:rPr kumimoji="0" lang="ru-RU" sz="16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ам</a:t>
          </a:r>
        </a:p>
      </dsp:txBody>
      <dsp:txXfrm>
        <a:off x="737871" y="2223787"/>
        <a:ext cx="1476685" cy="1002230"/>
      </dsp:txXfrm>
    </dsp:sp>
    <dsp:sp modelId="{E094FE23-495C-41B7-B132-3152069B299C}">
      <dsp:nvSpPr>
        <dsp:cNvPr id="0" name=""/>
        <dsp:cNvSpPr/>
      </dsp:nvSpPr>
      <dsp:spPr>
        <a:xfrm rot="13026005">
          <a:off x="1841583" y="1686546"/>
          <a:ext cx="1603699" cy="31001"/>
        </a:xfrm>
        <a:custGeom>
          <a:avLst/>
          <a:gdLst/>
          <a:ahLst/>
          <a:cxnLst/>
          <a:rect l="0" t="0" r="0" b="0"/>
          <a:pathLst>
            <a:path>
              <a:moveTo>
                <a:pt x="0" y="15500"/>
              </a:moveTo>
              <a:lnTo>
                <a:pt x="1603699" y="1550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603340" y="1661954"/>
        <a:ext cx="80184" cy="80184"/>
      </dsp:txXfrm>
    </dsp:sp>
    <dsp:sp modelId="{AC89B44F-3445-4015-932A-5031EC1D6FF4}">
      <dsp:nvSpPr>
        <dsp:cNvPr id="0" name=""/>
        <dsp:cNvSpPr/>
      </dsp:nvSpPr>
      <dsp:spPr>
        <a:xfrm>
          <a:off x="360042" y="0"/>
          <a:ext cx="1939864" cy="141736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Учебная деятельность</a:t>
          </a:r>
          <a:endParaRPr lang="ru-RU" sz="1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129" y="207568"/>
        <a:ext cx="1371690" cy="100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48A71-2CB1-4250-B9F8-4D208E85768E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3ED544-1FCB-4775-84F8-38DB0F47B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35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66658-786F-46EC-9FDF-1CFDDF71EEBD}" type="slidenum">
              <a:rPr lang="ru-RU" altLang="ru-RU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63D459-9B95-459F-85AD-0D399E7C1533}" type="slidenum">
              <a:rPr lang="ru-RU" altLang="ru-RU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523FFE-E6B3-43C8-B683-2EAC2198A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6045-F9AD-402B-8A8E-8FE507AD0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AE6D-2F0A-4CB0-A323-359C7B146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2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FC51-F419-4D91-9520-6D106CE2B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4872-E2AF-42F2-9425-36EE9D6D5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1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8C05-EAA8-4599-BF40-74681D9F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1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7F42-EE63-4FA5-8BFF-4D83C3775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2A16-FD62-4641-AA14-9EFFC2B45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8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DA13-67B0-4B17-B4C7-56C56BCE2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E923-4EDA-4587-B8D2-867C3066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3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4A1B9-BCB6-4F60-97F5-570CB91B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1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579E-E323-4C11-B480-DB05781C6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0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fld id="{B026D20E-B1BD-4373-967A-70739A3A9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6" r:id="rId8"/>
    <p:sldLayoutId id="2147483897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urnalpedagog.ru/" TargetMode="External"/><Relationship Id="rId2" Type="http://schemas.openxmlformats.org/officeDocument/2006/relationships/hyperlink" Target="&#1087;&#1086;&#1088;&#1090;&#1092;&#1086;&#1083;&#1080;&#1086;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6;&#1088;&#1090;&#1092;&#1086;&#1083;&#1080;&#1086;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6;&#1088;&#1090;&#1092;&#1086;&#1083;&#1080;&#1086;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8;&#1090;&#1092;&#1086;&#1083;&#1080;&#1086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476375" y="1268413"/>
            <a:ext cx="5722938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400" b="1" dirty="0" smtClean="0">
                <a:latin typeface="Monotype Corsiva" pitchFamily="66" charset="0"/>
              </a:rPr>
              <a:t>Методическое объединение учителей политехнического цикла.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500438"/>
            <a:ext cx="3184525" cy="7921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Руководитель МО:</a:t>
            </a:r>
          </a:p>
          <a:p>
            <a:pPr eaLnBrk="1" hangingPunct="1"/>
            <a:r>
              <a:rPr lang="ru-RU" altLang="ru-RU" b="1" smtClean="0"/>
              <a:t> Л.В.Соколова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3348038" y="5445125"/>
            <a:ext cx="212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Times New Roman" pitchFamily="18" charset="0"/>
                <a:cs typeface="Calibri" pitchFamily="34" charset="0"/>
              </a:rPr>
              <a:t>П.г.т. Диксон, 2017 г. </a:t>
            </a:r>
            <a:endParaRPr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7588" y="14288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Портфолио достижений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Низовцевой Д.А.</a:t>
            </a:r>
            <a:endParaRPr lang="ru-RU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1557338"/>
          <a:ext cx="7632699" cy="3730623"/>
        </p:xfrm>
        <a:graphic>
          <a:graphicData uri="http://schemas.openxmlformats.org/drawingml/2006/table">
            <a:tbl>
              <a:tblPr firstRow="1" firstCol="1" bandRow="1"/>
              <a:tblGrid>
                <a:gridCol w="3672336"/>
                <a:gridCol w="1224112"/>
                <a:gridCol w="1512138"/>
                <a:gridCol w="1224113"/>
              </a:tblGrid>
              <a:tr h="57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название конкурса</a:t>
                      </a:r>
                    </a:p>
                  </a:txBody>
                  <a:tcPr marL="2119" marR="2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2119" marR="2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учащихся</a:t>
                      </a:r>
                    </a:p>
                  </a:txBody>
                  <a:tcPr marL="2119" marR="2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учителя</a:t>
                      </a:r>
                    </a:p>
                  </a:txBody>
                  <a:tcPr marL="2119" marR="2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Познание и творчество.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«Новогодний тур»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 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учащихся, из них: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диплом (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место),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лауреата.(4 место)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Свидетельство о подготовке призера.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Познание и творчество. «Зимний тур»: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учащихся, из них: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уч. – 1 место, 4 лауреата.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Свидетельство о подготовке призера.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научно-практической конференции 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участник 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во Всероссийском конкурсе для педагогов «Умната» блиц-олимпиада «Анализ современного урока».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3 место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«Независимая оценка знаний учителя математики (предметный блок)» </a:t>
                      </a:r>
                      <a:r>
                        <a:rPr lang="en-US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zhurnalpedagog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за 1 место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Открытый урок: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«Вычисление производных» 10 класс алгебра и начала анализа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19" marR="2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6964362" cy="5937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Неделя политехнического курса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604838"/>
          <a:ext cx="7632700" cy="4416426"/>
        </p:xfrm>
        <a:graphic>
          <a:graphicData uri="http://schemas.openxmlformats.org/drawingml/2006/table">
            <a:tbl>
              <a:tblPr firstRow="1" firstCol="1" bandRow="1"/>
              <a:tblGrid>
                <a:gridCol w="1417585"/>
                <a:gridCol w="2456568"/>
                <a:gridCol w="1914677"/>
                <a:gridCol w="1843870"/>
              </a:tblGrid>
              <a:tr h="210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Дата, день недели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апреля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Открытие предметной недели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Утренняя линейка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Соколова Л.В.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апреля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Открытый урок по физике 7 класс 5 урок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«Экологическая викторина» конкурсная программа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 физики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 химии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Городечная О.М.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Амерханова А.И.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апреля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День открытых уроков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3 урок в 10 классе «Вычисление производных»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6 урок в 8 классе ««Визуализация информации в текстовых документах»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 математики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 информатики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Низовцева Д.А.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Соколова Л.В.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апреля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«Крупицы мудрости» конкурсная программа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 математики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Низовцева Д.А.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апреля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«Физика для малышей», забавные опыты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КВН ««Точные науки – двигатель прогресса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кабинет физики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Городечная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О.М.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Соколова Л.В.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Низовцева Д.А.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апреля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Закрытие предметной недели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Утренняя линейка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Соколова Л.В.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Низовцева Д.А.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405" name="Picture 1" descr="H:\DCIM\100_PANA\P10006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099050"/>
            <a:ext cx="23304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2" descr="H:\DCIM\100_PANA\P1000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5073650"/>
            <a:ext cx="23304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7" name="Picture 4" descr="H:\DCIM\100_PANA\P10006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5103813"/>
            <a:ext cx="2339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DCIM\100_PANA\P1000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2112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H:\DCIM\100_PANA\P1000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21447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:\DCIM\100_PANA\P10006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1637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Учитель\Рабочий стол\методобъединение\МО 2016-2017\неделя политехнического цикла\на сайт\IMG_63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88" y="2387600"/>
            <a:ext cx="32400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Documents and Settings\Учитель\Рабочий стол\методобъединение\МО 2016-2017\неделя политехнического цикла\на сайт\IMG_63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664075"/>
            <a:ext cx="32924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Documents and Settings\Учитель\Рабочий стол\методобъединение\МО 2016-2017\неделя политехнического цикла\на сайт\IMG_63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711700"/>
            <a:ext cx="32194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5689600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ru-RU" altLang="ru-RU" dirty="0" smtClean="0"/>
              <a:t>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ерспективы работы на 2017–2018 учебный год</a:t>
            </a:r>
            <a:r>
              <a:rPr lang="ru-RU" altLang="ru-RU" dirty="0" smtClean="0"/>
              <a:t>: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705725" cy="4103687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создать метапредметные творческие группы педагогов;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продолжить работу по повышению профессиональной компетентности учителей  по внедрению стандартов нового поколения;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создать благоприятные условия для развития учащихся в различных видах деятельности  сообразно их  способностям, интересам, возможностям.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систематизировать работу учителей МО по обмену опытом.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вести планомерную работу, направленную на подготовку учащихся    к тестированию в форме ОГЭ и ЕГЭ.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15128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750" y="4763"/>
            <a:ext cx="7993063" cy="1295400"/>
          </a:xfrm>
          <a:prstGeom prst="roundRect">
            <a:avLst>
              <a:gd name="adj" fmla="val 22273"/>
            </a:avLst>
          </a:prstGeom>
        </p:spPr>
        <p:txBody>
          <a:bodyPr rtlCol="0">
            <a:normAutofit fontScale="90000"/>
          </a:bodyPr>
          <a:lstStyle/>
          <a:p>
            <a:pPr indent="98425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Таймырское муниципальное казенное общеобразовательное учреждение  «Диксонская средняя школа»</a:t>
            </a:r>
            <a:r>
              <a:rPr lang="en-US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методического объединения учителей политехнического цикла на 01.06.2017 г.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55650" y="1557338"/>
          <a:ext cx="7466013" cy="44862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6872"/>
                <a:gridCol w="1728277"/>
                <a:gridCol w="576092"/>
                <a:gridCol w="576092"/>
                <a:gridCol w="1152184"/>
                <a:gridCol w="1440231"/>
                <a:gridCol w="1656265"/>
              </a:tblGrid>
              <a:tr h="4319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Ф.И.О.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Категория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Стаж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аттестации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Классы, предметы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самообразования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</a:tr>
              <a:tr h="12803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9624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Амерханова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А.И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  <a:r>
                        <a:rPr lang="en-US" sz="14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 – 11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химия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география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Активизация познавательной деятельности учащихся на уроках биологии, химии, </a:t>
                      </a:r>
                      <a:r>
                        <a:rPr lang="ru-RU" sz="1400" b="1" dirty="0" err="1">
                          <a:effectLst/>
                        </a:rPr>
                        <a:t>геграфии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</a:tr>
              <a:tr h="853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9624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Городечная</a:t>
                      </a:r>
                      <a:r>
                        <a:rPr lang="ru-RU" sz="1400" b="1" dirty="0">
                          <a:effectLst/>
                        </a:rPr>
                        <a:t> О.М.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</a:t>
                      </a:r>
                      <a:r>
                        <a:rPr lang="en-US" sz="1400" b="1" dirty="0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</a:t>
                      </a:r>
                      <a:r>
                        <a:rPr lang="en-US" sz="1400" b="1" dirty="0" smtClean="0">
                          <a:effectLst/>
                        </a:rPr>
                        <a:t>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5,7 –математика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7-11 -физика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Деятельностный</a:t>
                      </a:r>
                      <a:r>
                        <a:rPr lang="ru-RU" sz="1400" b="1" dirty="0">
                          <a:effectLst/>
                        </a:rPr>
                        <a:t> подход на уроках математики, физики.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</a:tr>
              <a:tr h="6401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9624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Низовцева Д.А.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</a:t>
                      </a:r>
                      <a:r>
                        <a:rPr lang="en-US" sz="14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5-11 -математика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Деятельностный</a:t>
                      </a:r>
                      <a:r>
                        <a:rPr lang="ru-RU" sz="1400" b="1" dirty="0">
                          <a:effectLst/>
                        </a:rPr>
                        <a:t> подход на уроках математики.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</a:tr>
              <a:tr h="12803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9624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Соколова Л.В.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  <a:r>
                        <a:rPr lang="en-US" sz="1400" b="1" dirty="0" smtClean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1-4 –кружок «Почемучка»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5-11 – информатика технология,  НРК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Проектная деятельность учащихся на уроках.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761" marR="3176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11188" y="1266825"/>
            <a:ext cx="79486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Тема работы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методического объединения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 2016 – 2017 учебный год: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«Развитие  профессиональной компетентности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педагога как фактор повышения качества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образования  в условиях  введения ФГОС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: Создание оптимальных условий для поступательного развития  профессиональной компетентности педагога как фактор повышения качества образования  в условиях введения ФГОС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965950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</a:rPr>
              <a:t>Основные направления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деятельности учителей МО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124744"/>
          <a:ext cx="8229600" cy="55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924800" cy="5048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Портфолио достижений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Амерхановой А.И</a:t>
            </a:r>
            <a:endParaRPr lang="ru-RU" altLang="ru-RU" sz="28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827088" y="836613"/>
          <a:ext cx="7435850" cy="5468935"/>
        </p:xfrm>
        <a:graphic>
          <a:graphicData uri="http://schemas.openxmlformats.org/drawingml/2006/table">
            <a:tbl>
              <a:tblPr firstRow="1" firstCol="1" bandRow="1"/>
              <a:tblGrid>
                <a:gridCol w="4627151"/>
                <a:gridCol w="1152286"/>
                <a:gridCol w="1656413"/>
              </a:tblGrid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конкурса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1" marR="12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1" marR="12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 учителя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1" marR="12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конкурс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Умната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«Ключевые особенности ФГОС по биологии»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победитель 3 место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конкурс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Умната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«Рабочая программа – как инструмент реализации ФГОС»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1 место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конкурс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Умната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«Основы правовых знаний педагога»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3 место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конкурс « Альманах педагога»: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«Оценка уровня квалификации педагогических работников - учитель биологии»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2 место.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педагогический форум на портале « Наставник»: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Открытый урок по биологии «Решение генетических задач».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Свидетельство о публикации и диплом участника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педагогический форум на портале « Наставник»: Педагогическое тестирование « Биология - методики обучения и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профессиональные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компетенции»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1 место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Педагогическое тестирование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Педтехнологии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как фактор повышения качества образования»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1 место. Благодарственное письмо за активное участие на портале «Наставник»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образовательный сайт «Портал педагога»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-Блиц- олимпиада «Оценка уровня квалификации учителя биологии».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2 место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 проект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Инфоурок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Педагогическое тестирование « Принципы современного урока» 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2 место</a:t>
                      </a:r>
                    </a:p>
                  </a:txBody>
                  <a:tcPr marL="12951" marR="12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088" y="620713"/>
          <a:ext cx="7561262" cy="5703944"/>
        </p:xfrm>
        <a:graphic>
          <a:graphicData uri="http://schemas.openxmlformats.org/drawingml/2006/table">
            <a:tbl>
              <a:tblPr firstRow="1" firstCol="1" bandRow="1"/>
              <a:tblGrid>
                <a:gridCol w="4680781"/>
                <a:gridCol w="1440241"/>
                <a:gridCol w="1440240"/>
              </a:tblGrid>
              <a:tr h="51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и проведение международного игрового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конкурса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 Человек и Природа»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НПК « Золотое перо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(Низовцев Руслан)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 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сертификат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участника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НПК« Золотое перо» школьный этап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(Низовцев Руслан).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1 место, 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и проведение мероприятий в неделе Краеведения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Открытый урок биологии в 9 классе«Решение генетических задач»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и проведение мероприятий в неделе МО учителей политехнического цикла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общешкольного мероприятия, посвященному Всемирному Дню борьбы со СПИДом « СПИДу-нет!»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Всероссийского Экологического Диктанта, посвященному Году Экологии в России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52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Курсы профессиональной переподготовки  в АНО СПБ ЦДПО по образовательной программе «Психолого- педагогическая и учебно- методическая деятельность учителя предметной подготовки в условиях реализации ФГОС( учитель географии),объем 560 часов, получен Диплом,  с присвоением квалификации «Учитель географии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Курсы организаторов ЕГЭ при Красноярском  ИПК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950" marR="12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5225" cy="576263"/>
          </a:xfrm>
          <a:prstGeom prst="roundRect">
            <a:avLst>
              <a:gd name="adj" fmla="val 22273"/>
            </a:avLst>
          </a:prstGeom>
        </p:spPr>
        <p:txBody>
          <a:bodyPr rtlCol="0">
            <a:normAutofit fontScale="90000"/>
          </a:bodyPr>
          <a:lstStyle/>
          <a:p>
            <a:pPr indent="98425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Портфолио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достижений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Городечной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О.М.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0113" y="1484313"/>
          <a:ext cx="7488236" cy="3167062"/>
        </p:xfrm>
        <a:graphic>
          <a:graphicData uri="http://schemas.openxmlformats.org/drawingml/2006/table">
            <a:tbl>
              <a:tblPr firstRow="1" firstCol="1" bandRow="1"/>
              <a:tblGrid>
                <a:gridCol w="3312104"/>
                <a:gridCol w="1440045"/>
                <a:gridCol w="1584050"/>
                <a:gridCol w="1152037"/>
              </a:tblGrid>
              <a:tr h="42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название конкурса</a:t>
                      </a:r>
                    </a:p>
                  </a:txBody>
                  <a:tcPr marL="2871" marR="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2871" marR="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учащихся</a:t>
                      </a:r>
                    </a:p>
                  </a:txBody>
                  <a:tcPr marL="2871" marR="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учителя</a:t>
                      </a:r>
                    </a:p>
                  </a:txBody>
                  <a:tcPr marL="2871" marR="2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Познание и творчество.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Всероссийская олимпиада, номинация «Популярная физика» 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 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учащихся, 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диплома (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место),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лауреата.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Свидетельство о подготовке призеров.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научно-практической конференции 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участник (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Филатова С.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Благодарственное письмо.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во Всероссийской олимпиаде для педагогов.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(2 место)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Открытые уроки: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Физика 7 класс, тема «Рычаги»;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Математика 5-6 класс, тема «Геометрия»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Открытое мероприятие по физике для начальных классов «Физика вокруг нас»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1" marR="2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6965950" cy="1203325"/>
          </a:xfrm>
          <a:prstGeom prst="roundRect">
            <a:avLst>
              <a:gd name="adj" fmla="val 22273"/>
            </a:avLst>
          </a:prstGeom>
        </p:spPr>
        <p:txBody>
          <a:bodyPr rtlCol="0">
            <a:normAutofit fontScale="90000"/>
          </a:bodyPr>
          <a:lstStyle/>
          <a:p>
            <a:pPr indent="98425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Портфолио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достижений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Соколовой Л.В.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1341438"/>
          <a:ext cx="7777163" cy="4967287"/>
        </p:xfrm>
        <a:graphic>
          <a:graphicData uri="http://schemas.openxmlformats.org/drawingml/2006/table">
            <a:tbl>
              <a:tblPr firstRow="1" firstCol="1" bandRow="1"/>
              <a:tblGrid>
                <a:gridCol w="2794227"/>
                <a:gridCol w="1238795"/>
                <a:gridCol w="1926945"/>
                <a:gridCol w="1817196"/>
              </a:tblGrid>
              <a:tr h="244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название конкурса</a:t>
                      </a:r>
                    </a:p>
                  </a:txBody>
                  <a:tcPr marL="40276" marR="40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40276" marR="40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учащихся</a:t>
                      </a:r>
                    </a:p>
                  </a:txBody>
                  <a:tcPr marL="40276" marR="40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результат учителя</a:t>
                      </a:r>
                    </a:p>
                  </a:txBody>
                  <a:tcPr marL="40276" marR="40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 «КИТ» подготовка и проведение.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 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учащихся – 1-10 места в районе.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диплома.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«Зимняя планета детства»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место в номинации «Столовая для пернатых» - грамота (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Ретинская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Виктория 8 класс)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благодарственное письмо за творческий подход.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Всероссийская акция «Час кода»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и проведение –сертификаты участников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(20 чел.)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смотре-конкурсе профориентационных уголков общеобразовательных организаций 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степени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Региональном конкурсе детского художественного творчества “Легенды седого Енисея»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Благодарственные письма.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участников – 5.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Благодарственное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письмо.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Единый урок по Безопасному Интернету (для старших и младших классов) (41 чел.)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Самодиагностика на ИКТ грамотность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</a:txBody>
                  <a:tcPr marL="40276" marR="40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549275"/>
          <a:ext cx="7632700" cy="5748340"/>
        </p:xfrm>
        <a:graphic>
          <a:graphicData uri="http://schemas.openxmlformats.org/drawingml/2006/table">
            <a:tbl>
              <a:tblPr firstRow="1" firstCol="1" bandRow="1"/>
              <a:tblGrid>
                <a:gridCol w="3672338"/>
                <a:gridCol w="1296119"/>
                <a:gridCol w="1944237"/>
                <a:gridCol w="720006"/>
              </a:tblGrid>
              <a:tr h="84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и подготовка участников «Всероссийской олимпиады по информатике» от проекта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mega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talant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Диплом,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сертификатов.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Свидетельство и благодарность.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и подготовка участников «Всероссийской итоговой олимпиады по информатике» от проекта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mega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talant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диплом победителя, 4 диплома призеров, 6 сертификатов участников.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Свидетельство и благодарность.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научно-практической конференции.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Сертификат участника. (Ретинская В.)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XIII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Региональном конкурсе ДХТ «Помним подвиги ваши»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участник.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Открытый урок по информатике в 8 классе Тема: «Визуализация информации в текстовых документах»»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мастер- класса по технологии 8 класс. Тема: «Гвоздика – символ памяти»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Выставка поделок ко Дню матери.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и проведение КВН ««Точные науки – двигатель прогресса»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Прохождения курсов профессиональной переподготовки «Информатика: теория и методика преподавания в образовательной организации»  (600 часов) в ООО учебном центре «Профессионал».</a:t>
                      </a:r>
                    </a:p>
                  </a:txBody>
                  <a:tcPr marL="44227" marR="4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1950</TotalTime>
  <Words>1238</Words>
  <Application>Microsoft Office PowerPoint</Application>
  <PresentationFormat>Экран (4:3)</PresentationFormat>
  <Paragraphs>335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Методическое объединение учителей политехнического цикла. </vt:lpstr>
      <vt:lpstr>              Таймырское муниципальное казенное общеобразовательное учреждение  «Диксонская средняя школа» Список методического объединения учителей политехнического цикла на 01.06.2017 г. </vt:lpstr>
      <vt:lpstr>Презентация PowerPoint</vt:lpstr>
      <vt:lpstr>Основные направления деятельности учителей МО</vt:lpstr>
      <vt:lpstr>Портфолио достижений  Амерхановой А.И</vt:lpstr>
      <vt:lpstr>Презентация PowerPoint</vt:lpstr>
      <vt:lpstr>Портфолио достижений   Городечной О.М.</vt:lpstr>
      <vt:lpstr>Портфолио достижений   Соколовой Л.В.</vt:lpstr>
      <vt:lpstr>Презентация PowerPoint</vt:lpstr>
      <vt:lpstr>Презентация PowerPoint</vt:lpstr>
      <vt:lpstr>Неделя политехнического курса </vt:lpstr>
      <vt:lpstr>Презентация PowerPoint</vt:lpstr>
      <vt:lpstr> Перспективы работы на 2017–2018 учебный год: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естественнонаучного цикла.</dc:title>
  <dc:creator>Андрй</dc:creator>
  <cp:lastModifiedBy>ABD</cp:lastModifiedBy>
  <cp:revision>101</cp:revision>
  <dcterms:created xsi:type="dcterms:W3CDTF">2010-04-20T16:01:31Z</dcterms:created>
  <dcterms:modified xsi:type="dcterms:W3CDTF">2017-06-10T00:59:35Z</dcterms:modified>
</cp:coreProperties>
</file>