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9" r:id="rId1"/>
  </p:sldMasterIdLst>
  <p:sldIdLst>
    <p:sldId id="256" r:id="rId2"/>
    <p:sldId id="278" r:id="rId3"/>
    <p:sldId id="276" r:id="rId4"/>
    <p:sldId id="257" r:id="rId5"/>
    <p:sldId id="259" r:id="rId6"/>
    <p:sldId id="277" r:id="rId7"/>
    <p:sldId id="279" r:id="rId8"/>
    <p:sldId id="260" r:id="rId9"/>
    <p:sldId id="280" r:id="rId10"/>
    <p:sldId id="281" r:id="rId11"/>
    <p:sldId id="264" r:id="rId12"/>
    <p:sldId id="285" r:id="rId13"/>
    <p:sldId id="265" r:id="rId14"/>
    <p:sldId id="283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8" r:id="rId27"/>
    <p:sldId id="297" r:id="rId28"/>
    <p:sldId id="270" r:id="rId29"/>
    <p:sldId id="272" r:id="rId30"/>
    <p:sldId id="273" r:id="rId31"/>
    <p:sldId id="274" r:id="rId32"/>
    <p:sldId id="275" r:id="rId33"/>
    <p:sldId id="299" r:id="rId34"/>
    <p:sldId id="301" r:id="rId35"/>
    <p:sldId id="300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86" autoAdjust="0"/>
  </p:normalViewPr>
  <p:slideViewPr>
    <p:cSldViewPr>
      <p:cViewPr varScale="1">
        <p:scale>
          <a:sx n="84" d="100"/>
          <a:sy n="84" d="100"/>
        </p:scale>
        <p:origin x="5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40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23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9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5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20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9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0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7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9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06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AF3F3B0-D34D-4B45-87AC-D97D2C039C59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AD9F2EA-0616-4436-9566-372C69A00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1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2416" y="1484784"/>
            <a:ext cx="6600451" cy="252027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проделанной работы учителя дополнительного образования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013176"/>
            <a:ext cx="2838637" cy="5792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Кулик А.Н.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Ð°Ð±Ð¾ÑÐºÐ° Ð½Ð°ÑÐ¸ÑÐ¾Ð²Ð°Ð½Ð½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26642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фантазия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239000" cy="540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кружка: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творческих способностей;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сплочение детского коллектива через воспитание трудолюбия, усидчивости, терпеливости, взаимопомощи.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24944"/>
            <a:ext cx="6156176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24" y="4068891"/>
            <a:ext cx="2810500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6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9105" cy="292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" y="3356992"/>
            <a:ext cx="4426436" cy="350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6992"/>
            <a:ext cx="4572000" cy="350100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" y="0"/>
            <a:ext cx="4426436" cy="292494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" y="-24865"/>
            <a:ext cx="4418748" cy="3237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0" y="0"/>
            <a:ext cx="4706780" cy="29249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427984" cy="36450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0" y="2924944"/>
            <a:ext cx="4706780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1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" y="8492"/>
            <a:ext cx="9134228" cy="68495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</p:spPr>
      </p:pic>
    </p:spTree>
    <p:extLst>
      <p:ext uri="{BB962C8B-B14F-4D97-AF65-F5344CB8AC3E}">
        <p14:creationId xmlns:p14="http://schemas.microsoft.com/office/powerpoint/2010/main" val="1960353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80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2849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788024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84984"/>
            <a:ext cx="4355976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-879" t="12060" r="879" b="12130"/>
          <a:stretch/>
        </p:blipFill>
        <p:spPr>
          <a:xfrm>
            <a:off x="5279572" y="-99392"/>
            <a:ext cx="32250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53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42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427984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716016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5027" y="1294667"/>
            <a:ext cx="5661248" cy="4556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58730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" y="3836"/>
            <a:ext cx="4350816" cy="338214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836"/>
            <a:ext cx="4788024" cy="36361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4710"/>
            <a:ext cx="4499992" cy="350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0004"/>
            <a:ext cx="4644008" cy="323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1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педагог дополнительного образования является одновременно воспитателем, организатором деятельности детей, активным участником общения с обучающимися, их родителями и коллегами, исследователем педагогического процесса. Он постоянно повышает уровень своего профессионализма и педагогического мастерства, ведет творческий поиск нового.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http://boombob.ru/img/picture/Jun/24/b17dd70f9b4ce588c404a4946edacdfe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3328"/>
            <a:ext cx="46805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13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" y="0"/>
            <a:ext cx="485164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59" y="0"/>
            <a:ext cx="485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6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7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178" y="-158544"/>
            <a:ext cx="3497684" cy="3779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4646012" cy="4666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524" y="3266172"/>
            <a:ext cx="3356992" cy="37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1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239000" cy="188482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Модница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кружка: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 приемам работы на швейном оборудовании;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уметь выполнять конструирование и моделирование женской легкой одежды;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-освоить технологический процесс обработки швейных материалов.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чувство красиво одеваться.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72">
            <a:off x="6893297" y="5157192"/>
            <a:ext cx="19145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4372">
            <a:off x="366066" y="5074127"/>
            <a:ext cx="1914525" cy="14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80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0864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06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7676" y="607452"/>
            <a:ext cx="4848225" cy="3636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20" y="1714500"/>
            <a:ext cx="5479479" cy="5143500"/>
          </a:xfrm>
          <a:prstGeom prst="rect">
            <a:avLst/>
          </a:prstGeom>
        </p:spPr>
      </p:pic>
      <p:pic>
        <p:nvPicPr>
          <p:cNvPr id="4098" name="Picture 2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04892">
            <a:off x="503632" y="4378777"/>
            <a:ext cx="3042801" cy="235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-315416"/>
            <a:ext cx="38164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4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8730" y="1972731"/>
            <a:ext cx="5301208" cy="4469331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4698623" cy="484663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94953">
            <a:off x="440690" y="4173047"/>
            <a:ext cx="3086306" cy="3331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-171400"/>
            <a:ext cx="316835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52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" y="0"/>
            <a:ext cx="5220072" cy="42930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0928"/>
            <a:ext cx="4716016" cy="4077072"/>
          </a:xfrm>
          <a:prstGeom prst="rect">
            <a:avLst/>
          </a:prstGeom>
        </p:spPr>
      </p:pic>
      <p:pic>
        <p:nvPicPr>
          <p:cNvPr id="5122" name="Picture 2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8301">
            <a:off x="757915" y="4385727"/>
            <a:ext cx="3220062" cy="25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1567">
            <a:off x="5187860" y="516315"/>
            <a:ext cx="3321868" cy="28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84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73269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Легоконструирование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8147248" cy="5184575"/>
          </a:xfrm>
        </p:spPr>
      </p:pic>
    </p:spTree>
    <p:extLst>
      <p:ext uri="{BB962C8B-B14F-4D97-AF65-F5344CB8AC3E}">
        <p14:creationId xmlns:p14="http://schemas.microsoft.com/office/powerpoint/2010/main" val="2604849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5004048" cy="3861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-6393"/>
            <a:ext cx="5292080" cy="4221088"/>
          </a:xfrm>
          <a:prstGeom prst="rect">
            <a:avLst/>
          </a:prstGeom>
        </p:spPr>
      </p:pic>
      <p:pic>
        <p:nvPicPr>
          <p:cNvPr id="6146" name="Picture 2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6567">
            <a:off x="376579" y="548017"/>
            <a:ext cx="3123514" cy="230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0196">
            <a:off x="5051696" y="4030459"/>
            <a:ext cx="3381502" cy="271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91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4848225" cy="3636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3068960"/>
            <a:ext cx="5582173" cy="3789040"/>
          </a:xfrm>
          <a:prstGeom prst="rect">
            <a:avLst/>
          </a:prstGeom>
        </p:spPr>
      </p:pic>
      <p:pic>
        <p:nvPicPr>
          <p:cNvPr id="7170" name="Picture 2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6787">
            <a:off x="327035" y="4167344"/>
            <a:ext cx="3156054" cy="23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9156">
            <a:off x="4986827" y="621324"/>
            <a:ext cx="3586393" cy="247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84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6577"/>
            <a:ext cx="5508104" cy="38914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136"/>
            <a:ext cx="5322664" cy="3564880"/>
          </a:xfrm>
          <a:prstGeom prst="rect">
            <a:avLst/>
          </a:prstGeom>
        </p:spPr>
      </p:pic>
      <p:pic>
        <p:nvPicPr>
          <p:cNvPr id="8194" name="Picture 2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1840">
            <a:off x="577872" y="498868"/>
            <a:ext cx="2856805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Ð°Ð±Ð¾ÑÐºÐ° ÑÐ²ÐµÑÐ¾Ñ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6763">
            <a:off x="5903217" y="4461140"/>
            <a:ext cx="2974500" cy="20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599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3675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7239000" cy="489894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кружка: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иметь представление о роли денег в семье и обществе;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знать источники доходов и направлений расходов семьи;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рассчитывать доходы и расходы и составлять простой семейный бюджет;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www.studententrends.de/wp-content/uploads/108423_R_by_Claudia-Hautumm_pixelio.de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149080"/>
            <a:ext cx="5778525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779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54708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43267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кружок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6045" y="1844825"/>
            <a:ext cx="5937755" cy="389520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кружка: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выразительной и интонационной речи;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художественного вкуса ребенка;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творческие способности, возможности памяти, воображения, творческого мышления;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 детей интерес к театральному искусству.</a:t>
            </a:r>
          </a:p>
          <a:p>
            <a:pPr marL="342265" marR="35560" indent="-228600" algn="just">
              <a:lnSpc>
                <a:spcPts val="1380"/>
              </a:lnSpc>
              <a:spcBef>
                <a:spcPts val="100"/>
              </a:spcBef>
              <a:tabLst>
                <a:tab pos="330200" algn="l"/>
              </a:tabLs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ÐÐ°Ð±Ð¾ÑÐºÐ° Ð½Ð°ÑÐ¸ÑÐ¾Ð²Ð°Ð½Ð½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79901"/>
            <a:ext cx="26642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Ð°Ð±Ð¾ÑÐºÐ° Ð½Ð°ÑÐ¸ÑÐ¾Ð²Ð°Ð½Ð½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" y="4365104"/>
            <a:ext cx="26642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86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31218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20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5004048" cy="3861048"/>
          </a:xfrm>
          <a:prstGeom prst="rect">
            <a:avLst/>
          </a:prstGeom>
        </p:spPr>
      </p:pic>
      <p:pic>
        <p:nvPicPr>
          <p:cNvPr id="6" name="Picture 2" descr="C:\Users\admin\Desktop\анимашки\b_10497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05872" y="459760"/>
            <a:ext cx="2952328" cy="2321168"/>
          </a:xfrm>
          <a:prstGeom prst="rect">
            <a:avLst/>
          </a:prstGeom>
          <a:noFill/>
        </p:spPr>
      </p:pic>
      <p:pic>
        <p:nvPicPr>
          <p:cNvPr id="8" name="Picture 20" descr="48464139_789_thumb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82" y="4365104"/>
            <a:ext cx="2363788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5051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7162"/>
            <a:ext cx="4644008" cy="3212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4644008" cy="3501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4" y="4274"/>
            <a:ext cx="4860032" cy="3645025"/>
          </a:xfrm>
          <a:prstGeom prst="rect">
            <a:avLst/>
          </a:prstGeom>
        </p:spPr>
      </p:pic>
      <p:pic>
        <p:nvPicPr>
          <p:cNvPr id="5" name="Picture 2" descr="ÐÐ°Ð±Ð¾ÑÐºÐ° Ð½Ð°ÑÐ¸ÑÐ¾Ð²Ð°Ð½Ð½Ð°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18" y="1077858"/>
            <a:ext cx="26642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02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748"/>
            <a:ext cx="4752528" cy="3471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44" y="3717033"/>
            <a:ext cx="5025256" cy="3120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44" y="13174"/>
            <a:ext cx="5024904" cy="3703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25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8104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29000"/>
            <a:ext cx="5436096" cy="3429000"/>
          </a:xfrm>
          <a:prstGeom prst="rect">
            <a:avLst/>
          </a:prstGeom>
        </p:spPr>
      </p:pic>
      <p:pic>
        <p:nvPicPr>
          <p:cNvPr id="4" name="Picture 2" descr="ÐÐ°Ð±Ð¾ÑÐºÐ° Ð½Ð°ÑÐ¸ÑÐ¾Ð²Ð°Ð½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04" y="565780"/>
            <a:ext cx="26642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Ð°Ð±Ð¾ÑÐºÐ° Ð½Ð°ÑÐ¸ÑÐ¾Ð²Ð°Ð½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6642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95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40968"/>
            <a:ext cx="4788024" cy="3717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7" y="3140968"/>
            <a:ext cx="4810431" cy="3717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86814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50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239000" cy="1800200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Показателями результативности моей профессиональной деятельности как педагога дополнительного образования является: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01008"/>
            <a:ext cx="2650601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20" y="3501008"/>
            <a:ext cx="2658681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385191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0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3" y="0"/>
            <a:ext cx="455853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3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8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9281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" y="8348"/>
            <a:ext cx="457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11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49" y="0"/>
            <a:ext cx="460795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257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28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0112" cy="45811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5364088" cy="3573016"/>
          </a:xfrm>
          <a:prstGeom prst="rect">
            <a:avLst/>
          </a:prstGeom>
        </p:spPr>
      </p:pic>
      <p:pic>
        <p:nvPicPr>
          <p:cNvPr id="4" name="Picture 2" descr="C:\Users\admin\Desktop\анимашки\kids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40152" y="764704"/>
            <a:ext cx="2532766" cy="2132856"/>
          </a:xfrm>
          <a:prstGeom prst="rect">
            <a:avLst/>
          </a:prstGeom>
          <a:noFill/>
        </p:spPr>
      </p:pic>
      <p:pic>
        <p:nvPicPr>
          <p:cNvPr id="8" name="Picture 20" descr="48464139_789_thumb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6" y="4487862"/>
            <a:ext cx="2363788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489" y="-1084489"/>
            <a:ext cx="6975021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1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r="9502"/>
          <a:stretch/>
        </p:blipFill>
        <p:spPr>
          <a:xfrm rot="5400000">
            <a:off x="2641475" y="3631333"/>
            <a:ext cx="3645025" cy="28083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r="5087" b="6242"/>
          <a:stretch/>
        </p:blipFill>
        <p:spPr>
          <a:xfrm rot="5400000">
            <a:off x="5523817" y="344327"/>
            <a:ext cx="3933057" cy="3244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-688" r="5462" b="688"/>
          <a:stretch/>
        </p:blipFill>
        <p:spPr>
          <a:xfrm rot="5400000">
            <a:off x="-198276" y="198277"/>
            <a:ext cx="3744417" cy="33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00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144" y="1484783"/>
            <a:ext cx="13507981" cy="4530743"/>
          </a:xfrm>
        </p:spPr>
        <p:txBody>
          <a:bodyPr>
            <a:normAutofit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¦ÑÐ¿Ð»ÐµÐ½Ð¾Ðº Ñ Ð´Ð¾Ñ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60440" cy="254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78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5150" cy="40050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3068960"/>
            <a:ext cx="5721351" cy="3789040"/>
          </a:xfrm>
          <a:prstGeom prst="rect">
            <a:avLst/>
          </a:prstGeom>
        </p:spPr>
      </p:pic>
      <p:pic>
        <p:nvPicPr>
          <p:cNvPr id="6" name="Picture 2" descr="C:\Users\admin\Desktop\анимашки\4106170-thumb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2160" y="188640"/>
            <a:ext cx="2736304" cy="2664295"/>
          </a:xfrm>
          <a:prstGeom prst="rect">
            <a:avLst/>
          </a:prstGeom>
          <a:noFill/>
        </p:spPr>
      </p:pic>
      <p:pic>
        <p:nvPicPr>
          <p:cNvPr id="7" name="Picture 20" descr="48464139_789_thumb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9" y="4253141"/>
            <a:ext cx="2363788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15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6045" y="1772817"/>
            <a:ext cx="5937755" cy="396721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кружка: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творческие способности и логическое мышление ребят;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работать по предложенным инструкциям по сборке моделей;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конструирование роботов;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составлять программы управления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-роботами.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oogle Ð½Ð°Ð·Ð²Ð°Ð»Ð° Ð¿ÑÑÑ ÐºÐ»ÑÑÐµÐ²ÑÑ Ð¿ÑÐ¾Ð±Ð»ÐµÐ¼ Ð±ÐµÐ·Ð¾Ð¿Ð°ÑÐ½Ð¾ÑÑÐ¸ ÑÐ¾Ð±Ð¾ÑÐ¾Ð² - Hi-News.ru"/>
          <p:cNvSpPr>
            <a:spLocks noChangeAspect="1" noChangeArrowheads="1"/>
          </p:cNvSpPr>
          <p:nvPr/>
        </p:nvSpPr>
        <p:spPr bwMode="auto">
          <a:xfrm>
            <a:off x="457200" y="32849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ÑÐ¸ÑÑÐ½ÐºÐ¸ ÑÐ¾Ð±Ð¾ÑÐ¾Ð² Ð²ÐµÐºÑÐ¾ÑÐ½ÑÐ¹ ÐºÐ»Ð¸Ð¿Ð°ÑÑ 0: 24 ÑÑÑ Ð¸Ð·Ð¾Ð±ÑÐ°Ð¶ÐµÐ½Ð¸Ð¹ Ð½Ð°Ð¹Ð´ÐµÐ½Ð¾ Ð² ..."/>
          <p:cNvSpPr>
            <a:spLocks noChangeAspect="1" noChangeArrowheads="1"/>
          </p:cNvSpPr>
          <p:nvPr/>
        </p:nvSpPr>
        <p:spPr bwMode="auto">
          <a:xfrm>
            <a:off x="155574" y="-256025"/>
            <a:ext cx="416363" cy="41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 descr="https://www.pics-zone.ru/img.php?url=http://robotika.lt/wp-content/uploads/2013/08/Q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9911" y="4327837"/>
            <a:ext cx="2004089" cy="2530163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0049"/>
            <a:ext cx="250567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59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"/>
            <a:ext cx="4318264" cy="35010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3501009"/>
            <a:ext cx="4515132" cy="3332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9"/>
            <a:ext cx="4608512" cy="3388712"/>
          </a:xfrm>
          <a:prstGeom prst="rect">
            <a:avLst/>
          </a:prstGeom>
        </p:spPr>
      </p:pic>
      <p:pic>
        <p:nvPicPr>
          <p:cNvPr id="9" name="Picture 10" descr="http://img04.taobaocdn.com/bao/uploaded/i4/T1VOyuXcFhXXcAs3fa_091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5591" y="620688"/>
            <a:ext cx="2563044" cy="2563044"/>
          </a:xfrm>
          <a:prstGeom prst="rect">
            <a:avLst/>
          </a:prstGeom>
          <a:noFill/>
        </p:spPr>
      </p:pic>
      <p:pic>
        <p:nvPicPr>
          <p:cNvPr id="10" name="Picture 2" descr="http://www.tekeli.li/this-dim-spot/D54-14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0688"/>
            <a:ext cx="193611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6096" cy="40050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0968"/>
            <a:ext cx="5004048" cy="371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46" y="116632"/>
            <a:ext cx="3122803" cy="3024336"/>
          </a:xfrm>
          <a:prstGeom prst="rect">
            <a:avLst/>
          </a:prstGeom>
        </p:spPr>
      </p:pic>
      <p:pic>
        <p:nvPicPr>
          <p:cNvPr id="7" name="Picture 4" descr="https://www.pics-zone.ru/img.php?url=http://robotika.lt/wp-content/uploads/2013/08/QR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327837"/>
            <a:ext cx="2004089" cy="2530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04096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940</TotalTime>
  <Words>244</Words>
  <Application>Microsoft Office PowerPoint</Application>
  <PresentationFormat>Экран (4:3)</PresentationFormat>
  <Paragraphs>35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8" baseType="lpstr">
      <vt:lpstr>Arial</vt:lpstr>
      <vt:lpstr>Calibri</vt:lpstr>
      <vt:lpstr>Corbel</vt:lpstr>
      <vt:lpstr>Gill Sans MT</vt:lpstr>
      <vt:lpstr>Times New Roman</vt:lpstr>
      <vt:lpstr>Parcel</vt:lpstr>
      <vt:lpstr>Анализ проделанной работы учителя дополнительного образования</vt:lpstr>
      <vt:lpstr>Презентация PowerPoint</vt:lpstr>
      <vt:lpstr>Легоконструирование</vt:lpstr>
      <vt:lpstr>Презентация PowerPoint</vt:lpstr>
      <vt:lpstr>Презентация PowerPoint</vt:lpstr>
      <vt:lpstr>Презентация PowerPoint</vt:lpstr>
      <vt:lpstr>Робототехника</vt:lpstr>
      <vt:lpstr>Презентация PowerPoint</vt:lpstr>
      <vt:lpstr>Презентация PowerPoint</vt:lpstr>
      <vt:lpstr>Страна фантазия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грамотность</vt:lpstr>
      <vt:lpstr>Презентация PowerPoint</vt:lpstr>
      <vt:lpstr>Презентация PowerPoint</vt:lpstr>
      <vt:lpstr>Театральный кружок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Показателями результативности моей профессиональной деятельности как педагога дополнительного образования является: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www.MRMARKER.ru</dc:creator>
  <cp:lastModifiedBy>Алла</cp:lastModifiedBy>
  <cp:revision>54</cp:revision>
  <dcterms:created xsi:type="dcterms:W3CDTF">2012-05-16T13:18:50Z</dcterms:created>
  <dcterms:modified xsi:type="dcterms:W3CDTF">2020-05-31T05:59:25Z</dcterms:modified>
</cp:coreProperties>
</file>