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5" r:id="rId6"/>
    <p:sldId id="264" r:id="rId7"/>
    <p:sldId id="267" r:id="rId8"/>
    <p:sldId id="268" r:id="rId9"/>
    <p:sldId id="269" r:id="rId10"/>
    <p:sldId id="270" r:id="rId11"/>
    <p:sldId id="271" r:id="rId12"/>
    <p:sldId id="285" r:id="rId13"/>
    <p:sldId id="279" r:id="rId14"/>
    <p:sldId id="280" r:id="rId15"/>
    <p:sldId id="281" r:id="rId16"/>
    <p:sldId id="275" r:id="rId17"/>
    <p:sldId id="276" r:id="rId18"/>
    <p:sldId id="277" r:id="rId19"/>
    <p:sldId id="278" r:id="rId20"/>
    <p:sldId id="28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Весёлый</c:v>
                </c:pt>
                <c:pt idx="1">
                  <c:v>Печальный</c:v>
                </c:pt>
                <c:pt idx="2">
                  <c:v>Испуганный</c:v>
                </c:pt>
                <c:pt idx="3">
                  <c:v>Сердитый</c:v>
                </c:pt>
                <c:pt idx="4">
                  <c:v>Удивлённый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6-4D86-951F-78E32CB39D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Весёлый</c:v>
                </c:pt>
                <c:pt idx="1">
                  <c:v>Печальный</c:v>
                </c:pt>
                <c:pt idx="2">
                  <c:v>Испуганный</c:v>
                </c:pt>
                <c:pt idx="3">
                  <c:v>Сердитый</c:v>
                </c:pt>
                <c:pt idx="4">
                  <c:v>Удивлённый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86-4D86-951F-78E32CB39D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794952"/>
        <c:axId val="310791816"/>
        <c:axId val="0"/>
      </c:bar3DChart>
      <c:catAx>
        <c:axId val="31079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791816"/>
        <c:crosses val="autoZero"/>
        <c:auto val="1"/>
        <c:lblAlgn val="ctr"/>
        <c:lblOffset val="100"/>
        <c:noMultiLvlLbl val="0"/>
      </c:catAx>
      <c:valAx>
        <c:axId val="310791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79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354476523767863E-2"/>
          <c:y val="9.1851851851851851E-2"/>
          <c:w val="0.92960848643919514"/>
          <c:h val="0.830893671624380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Эмоции окружающих</c:v>
                </c:pt>
                <c:pt idx="1">
                  <c:v>Свои эмоции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4-41AD-BA34-3E2536C565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Эмоции окружающих</c:v>
                </c:pt>
                <c:pt idx="1">
                  <c:v>Свои эмоции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4-41AD-BA34-3E2536C56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581744"/>
        <c:axId val="213579392"/>
        <c:axId val="0"/>
      </c:bar3DChart>
      <c:catAx>
        <c:axId val="21358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79392"/>
        <c:crosses val="autoZero"/>
        <c:auto val="1"/>
        <c:lblAlgn val="ctr"/>
        <c:lblOffset val="100"/>
        <c:noMultiLvlLbl val="0"/>
      </c:catAx>
      <c:valAx>
        <c:axId val="21357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8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9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6101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4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496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0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0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8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1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7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8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0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08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3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D0A2-FA9D-4DA3-A830-2255F8E6C99A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C04BE0-B436-483A-B8C1-63FB7A01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66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ck.yandex.ru/redir/dv/*data=url=http%3A%2F%2Fwww.psyoffice.ru%2F4-0-307.htm%22%20%5Ct%20%22_blank&amp;ts=1456496594&amp;uid=701455551455376568&amp;sign=05ca9bddce3484fde6e2d33bcf719df9&amp;keyno=1" TargetMode="External"/><Relationship Id="rId2" Type="http://schemas.openxmlformats.org/officeDocument/2006/relationships/hyperlink" Target="http://clck.yandex.ru/redir/dv/*data=url=http%3A%2F%2Fwww.psyoffice.ru%2F3-0-reklam-00003.htm%22%20%5Ct%20%22_blank&amp;ts=1456496594&amp;uid=701455551455376568&amp;sign=6a8eb2e5e658a5a66f1f8a5ca004637d&amp;keyno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lck.yandex.ru/redir/dv/*data=url=http%3A%2F%2Fwww.psyoffice.ru%2F4-0-20130.htm%22%20%5Ct%20%22_blank&amp;ts=1456496594&amp;uid=701455551455376568&amp;sign=d052ecc6f9b78da59a0def0e22f629f7&amp;keyno=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lck.yandex.ru/redir/dv/*data=url=http%3A%2F%2Fwww.psyoffice.ru%2F3-0-psytera-probter1a06.htm%22%20%5Ct%20%22_blank&amp;ts=1456496594&amp;uid=701455551455376568&amp;sign=42571d6cd00a1dc5d17111590c703f79&amp;keyno=1" TargetMode="External"/><Relationship Id="rId2" Type="http://schemas.openxmlformats.org/officeDocument/2006/relationships/hyperlink" Target="http://clck.yandex.ru/redir/dv/*data=url=http%3A%2F%2Fwww.psyoffice.ru%2F3-0-stimulmat-000041.htm%22%20%5Ct%20%22_blank&amp;ts=1456496594&amp;uid=701455551455376568&amp;sign=057b0e0004ffebfbaa3cf32aa28a26c7&amp;keyno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lck.yandex.ru/redir/dv/*data=url=http%3A%2F%2Fwww.psyoffice.ru%2F2-0-1620.htm%22%20%5Ct%20%22_blank&amp;ts=1456496594&amp;uid=701455551455376568&amp;sign=acbeb85d976f31ea91beaa9703cc4b8f&amp;keyno=1" TargetMode="External"/><Relationship Id="rId5" Type="http://schemas.openxmlformats.org/officeDocument/2006/relationships/hyperlink" Target="http://clck.yandex.ru/redir/dv/*data=url=http%3A%2F%2Fwww.psyoffice.ru%2F4-0-3673.htm%22%20%5Ct%20%22_blank&amp;ts=1456496594&amp;uid=701455551455376568&amp;sign=d2604f9fb94e318c39eed14013af82e5&amp;keyno=1" TargetMode="External"/><Relationship Id="rId4" Type="http://schemas.openxmlformats.org/officeDocument/2006/relationships/hyperlink" Target="http://clck.yandex.ru/redir/dv/*data=url=http%3A%2F%2Fwww.psyoffice.ru%2F8%2Ffilosofy%2Fbook_o034_page_19.html%22%20%5Ct%20%22_blank&amp;ts=1456496594&amp;uid=701455551455376568&amp;sign=c458b2292230ced37562d02d22758f98&amp;keyno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0194" y="3131897"/>
            <a:ext cx="7766936" cy="164630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условия эмоционального развития детей среднего дошкольного возраста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6449" y="5422433"/>
            <a:ext cx="7766936" cy="109689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Студентка: Кулик Алла Николаевна 42 группа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Научный руководитель: Лебедева Ирина Владимировна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32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673" y="266596"/>
            <a:ext cx="106402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Вторая серия. Ребенку предлагается ответить на вопросы: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ты думаешь, почему </a:t>
            </a:r>
            <a:r>
              <a:rPr lang="ru-RU" sz="2400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детям</a:t>
            </a:r>
            <a:r>
              <a:rPr lang="ru-RU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больше нравятся книги с картинками?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​ Что произойдет с человеком, если он </a:t>
            </a:r>
            <a:r>
              <a:rPr lang="ru-RU" sz="24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у</a:t>
            </a:r>
            <a:r>
              <a:rPr lang="ru-RU" sz="2400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видит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на березе груши?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ты чувствуешь, когда ешь любимую конфету?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​ Как ты думаешь, почему покраснела девочка, когда ей сделали замечание?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чувствует кошка, когда за ней гонится собака?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чувствует </a:t>
            </a:r>
            <a:r>
              <a:rPr lang="ru-RU" sz="24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собака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когда другая собака утащила у нее кость?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почувствует мальчик, если ему подарят «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Лего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​ Что почувствует человек, если у него пропадет любимая собака?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8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964" y="494576"/>
            <a:ext cx="100999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Опытно-практическая работа проводилась на базе ТМК ДОУ «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Диксонский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детский сад «Морозко» в средней группе. В исследовании принимали участие 10 воспитанников средней группы 4-5 лет, из них 7 мальчиков и 3 девочек. По результатам констатирующего этапа были получены следующие результаты.</a:t>
            </a:r>
          </a:p>
          <a:p>
            <a:pPr indent="45720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данные, полученные в ходе исследования особенностей использования детьми мимики и пантомимики при демонстрации заданной эмоции, выяснилось, что в процессе выполнения данного задания дети практически не использовали мимику и пантомимику. Только с изображением веселого эмоционального состояния справились больше половины детей. Изобразить печальное выражение смогли 4 детей, испуг отразил 1 ребенок, а сердитое и удивленное состояние не смог показать никто из дошкольников.</a:t>
            </a:r>
          </a:p>
          <a:p>
            <a:pPr indent="45720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проведенного исследования понимания детьми эмоциональных состояний, окружающих было отмечено, что только 3 детей справились с данным заданием. Определить собственное эмоциональное состояние смогли 4 детей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1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524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25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7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52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2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630798"/>
            <a:ext cx="10827328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Формирующая работа с использованием подобранных игр и игровых упражнений проводилась в течение 3 недель, после чего появилась необходимость выявить, насколько подобранные игры оказались эффективными и действенными.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этого была проведена оценка уровня эмоционального развития детей по методикам, которые были использованы на первом этапе исследования. Чтобы изучить, имеются ли изменения в уровне развития эмоциональной сферы после проведения формирующей работы.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Была проведена оценка изменений в уровне использования детьми мимики и пантомимики при демонстрации заданной эмоции.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370" y="0"/>
            <a:ext cx="8596668" cy="1320800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Результаты проведения констатирующего и контрольного обследования особенностей использования детьми мимики и пантомимики при демонстрации заданной эмоции (Л.П. Стрелкова</a:t>
            </a:r>
            <a:r>
              <a:rPr lang="ru-RU" sz="2400" i="1" dirty="0"/>
              <a:t>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89956193"/>
              </p:ext>
            </p:extLst>
          </p:nvPr>
        </p:nvGraphicFramePr>
        <p:xfrm>
          <a:off x="838200" y="1690687"/>
          <a:ext cx="10515599" cy="4793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636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Результаты проведения констатирующего и контрольного обследования понимания детьми эмоционального состояния людей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и своего эмоционального состояния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8279121"/>
              </p:ext>
            </p:extLst>
          </p:nvPr>
        </p:nvGraphicFramePr>
        <p:xfrm>
          <a:off x="838200" y="1433945"/>
          <a:ext cx="10342418" cy="467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601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225447"/>
            <a:ext cx="1145078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констатирующего эксперимента показал, что без специальной формирующей работы развития эмоций у детей среднего дошкольного возраста, образуются проблемы в восприятии эмоций сторонних людей, окружающих, сверстников.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Проведение занятий разных видов с использованием игровой деятельности с дошкольниками, направленные на повышение уровня формирования эмоций, а также объяснение отдельных способов выражения собственных эмоций и восприятия эмоций окружающих, позволяет сформировать необходимый уровень высших эмоций, позволяющий дошкольнику адекватно реагировать на окружающий его мир.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 процессе проведения работы с дошкольниками были сформированы такие  эмоции как сопереживание, сочувствие, умение выражать собственные чувства при помощи слов и мимики и умение понимать эмоции стороннего человека, выраженные при помощи жестов и мимики.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0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305342"/>
            <a:ext cx="1051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основное направление развития эмоциональной сферы дошкольника – проявление способности управлять эмоциями. Развитие возможности управлять своим поведением составляет один из существенных моментов, образующих психологическую готовность к обучению в школе. Поэтому работа, направленная на развитие эмоциональной сферы, представляется нам весьма актуальной и насущной потребностью сегодняшнего времени.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36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673" y="2380961"/>
            <a:ext cx="10515600" cy="1325563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0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2055" y="474345"/>
            <a:ext cx="10848109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Теоретическая и практическая значимость: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раскрыта важность формирования эмоциональной сферы в дошкольном возрасте, исследованы  характеристики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условий для эмоционального развития детей среднего дошкольного возраста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выявлены особенности развития эмоциональной сферы, разработаны рекомендации по созданию условий правильного формирования эмоций.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эмоциональное развитие детей.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работа по эмоциональному   развитию детей.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разработать цикл игровых занятий направленных на эмоциональное развитие детей.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3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58847"/>
            <a:ext cx="10744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Раскрыть особенности эмоционального развития детей среднего дошкольного возраста;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характеристики педагогических условий для эмоционального развития детей среднего дошкольного возраста;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особенности предметно-пространственной среды ДОУ по программам «Детство» и «От рождения до школы», как условия развития эмоциональной сферы дошкольников.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цикл игровых занятий направленных на эмоциональное развитие детей.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ходе работы были использованы следующие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исследования: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"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Теоретические: анализ, синтез и обобщение.</a:t>
            </a:r>
          </a:p>
          <a:p>
            <a:pPr marL="36195"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Практические: Беседа, наблюдение.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5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291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РАЗВИТИЕ ЭМОЦИЙ В ДОШКОЛЬНОМ ВОЗРАСТЕ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эмоциональной сферы дошкольника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513091"/>
            <a:ext cx="107788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развития эмоциональной сферы нашли свое отражение в психолого-педагогических исследованиях: Л.С. Выготского, А.Н. Леонтьева, Б.И., Додонова, А.Д. Кошелевой, В.С. Мухиной, Р.С.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А.В. Запорожца. Ученые отмечают, что после 5 лет при неверной организации педагогического процесса отмечается спад в развитии эмоциональной сферы, что ведет к снижению познавательной и творческой активности детей.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5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2780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педагогических условий для эмоционального развития детей.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77636" y="1164134"/>
            <a:ext cx="110143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создания эмоционально – развивающей среды в ДОУ рассматривались компоненты среды, которые способствуют разностороннему и полноценному развитию эмоционально-чувственной сферы ребенка: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эмоционально-поддерживающий компонент среды;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эмоционально-настраивающий компонент среды;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эмоционально-стабилизирующий компонент среды;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эмоционально-активизирующий компонент среды ДОУ;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эмоционально-тренирующий компонент среды.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3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782" y="302780"/>
            <a:ext cx="10515600" cy="173383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ПЕДАГОГИЧЕСКАЯ РАБОТА ВОСПИТАТЕЛЯ ПО ЭМОЦИОНАЛЬНОМУ РАЗВИТИЮ ДОШКОЛЬНИКА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требований образовательных программ по эмоциональному развитию дошкольников и созданию развивающей предметно-пространственной среды.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2673" y="2293361"/>
            <a:ext cx="10875818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рассмотреть, в какой мере в современных программах для дошкольных образовательных учреждений отражены основные требования и критерии к созданию развивающей предметно пространственной среды у детей среднего дошкольного возраста, было проанализировано содержание наиболее распространенных программ.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Детство: Программа развития и воспитания детей в детском саду / под ред.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Т.И.Бабаевой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З.А.Михайловой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Л.М. Гурович.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до школы. Основная общеобразовательная программа дошкольного образования / Под ред. Н. Е.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С. Комаровой, М. А. Васильевой.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7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45" y="207818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педагогической работы по эмоциональному развитию детей.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1945" y="1201019"/>
            <a:ext cx="10515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опытно-практической работы является выявление особенностей развития эмоциональной сферы детей среднего дошкольного возраста средствами игровой деятельности.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исследования были подобраны следующие методики для оценки эмоциональной сферы у детей: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1.Методика изучения особенностей использования детьми мимики и пантомимики при демонстрации заданной эмоции (Л.П. Стрелкова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оценить особенности использования детьми мимики и пантомимики при демонстрации эмоций.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Выразительное средство, используемое ребенком при демонстрации указанного эмоционального состояния, обозначаем знаком "+" в соответствующей графе таблицы.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проведения: ребенку предлагается продемонстрировать веселого, печального, испуганного, сердитого, удивленного мальчика (девочку). Каждое эмоциональное состояние называют по мере выполнения.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7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181" y="351241"/>
            <a:ext cx="10577945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Методика изучения понимания детьми эмоциональных состояний людей и своего эмоционального состояния (Минаева В.М.).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 оценить уровень понимания детьми собственных эмоциональных состояний и эмоциональных состояний окружающих людей.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проведения: При оценке эмоциональных состояний окружающих людей задание проводится индивидуально, в двух сериях.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Первая 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серия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Ребенку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предлагается 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ответить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на вопросы: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 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бывает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интересно?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человек удивляется?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человек получает удовольствие?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бывает стыдно?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бывает страшно?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человек злится?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бывает радостно?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у 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человека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горе?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2812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5883</TotalTime>
  <Words>1006</Words>
  <Application>Microsoft Office PowerPoint</Application>
  <PresentationFormat>Широкоэкранный</PresentationFormat>
  <Paragraphs>72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Педагогические условия эмоционального развития детей среднего дошкольного возраста. </vt:lpstr>
      <vt:lpstr> ВВЕДЕНИЕ</vt:lpstr>
      <vt:lpstr>Презентация PowerPoint</vt:lpstr>
      <vt:lpstr>Презентация PowerPoint</vt:lpstr>
      <vt:lpstr>ГЛАВА 1. РАЗВИТИЕ ЭМОЦИЙ В ДОШКОЛЬНОМ ВОЗРАСТЕ Особенности эмоциональной сферы дошкольника. </vt:lpstr>
      <vt:lpstr>Характеристика педагогических условий для эмоционального развития детей. </vt:lpstr>
      <vt:lpstr>ГЛАВА 2. ПЕДАГОГИЧЕСКАЯ РАБОТА ВОСПИТАТЕЛЯ ПО ЭМОЦИОНАЛЬНОМУ РАЗВИТИЮ ДОШКОЛЬНИКА    Анализ требований образовательных программ по эмоциональному развитию дошкольников и созданию развивающей предметно-пространственной среды. </vt:lpstr>
      <vt:lpstr>Организация педагогической работы по эмоциональному развитию детей.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проведения констатирующего и контрольного обследования особенностей использования детьми мимики и пантомимики при демонстрации заданной эмоции (Л.П. Стрелкова) </vt:lpstr>
      <vt:lpstr>Результаты проведения констатирующего и контрольного обследования понимания детьми эмоционального состояния людей и своего эмоционального состояния 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условия эмоционального развития детей среднего дошкольного возраста. </dc:title>
  <dc:creator>Алла Кулик</dc:creator>
  <cp:lastModifiedBy>Robert</cp:lastModifiedBy>
  <cp:revision>24</cp:revision>
  <dcterms:created xsi:type="dcterms:W3CDTF">2016-03-04T10:11:29Z</dcterms:created>
  <dcterms:modified xsi:type="dcterms:W3CDTF">2016-10-31T11:55:22Z</dcterms:modified>
</cp:coreProperties>
</file>