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0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0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9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1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5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5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ср 18.11.20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8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Родительское собрание на тему: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Выбор профессии- выбор будущего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1"/>
            <a:ext cx="403244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7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«НАДО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– потребность общества в работниках этого профиля. Определяется спросом на рынке труда и готовностью работодателей платить им достойную заработную плату.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Помните: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Человек будет удовлетворен только в том случае, если ему удастся соединить все эти стороны в стройную геометрическую конструкцию.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Успешно выбранная профессия — та, которая соответствует возможностям человека, которой он увлечен, и которая востребована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6532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Выбор профессии- выбор будущего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презентацию учитель </a:t>
            </a:r>
            <a:r>
              <a:rPr lang="ru-RU" dirty="0" err="1" smtClean="0"/>
              <a:t>Амерханова</a:t>
            </a:r>
            <a:r>
              <a:rPr lang="ru-RU" dirty="0" smtClean="0"/>
              <a:t> А.И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7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Цель: информировать родителей о роли семьи в профессиональном определении детей.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Все родители искренне волнуются за будущее детей, искренне желают им счастья и хотят помочь в выборе профессии. Но и родители могут ошибаться. И эти ошибки порой весьма неприятно могут сказаться на судьбе ребенка.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92696"/>
            <a:ext cx="504056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8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Очевидные ошибки родителей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6098"/>
            <a:ext cx="7501581" cy="4607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4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успешного взаимодействия с ребенком.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880" y="2276872"/>
            <a:ext cx="771955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Чем можно помочь детям?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Недостаточная информированность о профессиях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Незнание себя, своего здоровья, своих способностей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0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Чем можно помочь детям?</a:t>
            </a:r>
            <a:r>
              <a:rPr lang="ru-RU" sz="3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Незнание правил выбора профессий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Выбор профессии «стоит на трех китах»: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«ХОЧУ», «МОГУ», «НАДО».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«ХОЧУ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-желание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выполнять конкретную работу, интерес к ней, увлеченность, направленность именно на эту деятельность.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«МОГУ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– наличие способностей именно к данной работе, соответствие особенностей личности специфике выбранной профессии, отсутствие медицинских или психологических противопоказаний к ней..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240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Родительское собрание на тему:</vt:lpstr>
      <vt:lpstr>Выбор профессии- выбор будущего </vt:lpstr>
      <vt:lpstr>Цель: информировать родителей о роли семьи в профессиональном определении детей.</vt:lpstr>
      <vt:lpstr>Очевидные ошибки родителей</vt:lpstr>
      <vt:lpstr>Условия успешного взаимодействия с ребенком.</vt:lpstr>
      <vt:lpstr>Чем можно помочь детям? </vt:lpstr>
      <vt:lpstr>Чем можно помочь детям? </vt:lpstr>
      <vt:lpstr>«ХОЧУ»</vt:lpstr>
      <vt:lpstr>«МОГУ»</vt:lpstr>
      <vt:lpstr>«НАДО»</vt:lpstr>
      <vt:lpstr>Помните: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</dc:title>
  <dc:creator>Ximiya</dc:creator>
  <cp:lastModifiedBy>Ximiya</cp:lastModifiedBy>
  <cp:revision>6</cp:revision>
  <dcterms:created xsi:type="dcterms:W3CDTF">2020-11-14T04:37:17Z</dcterms:created>
  <dcterms:modified xsi:type="dcterms:W3CDTF">2020-11-18T08:34:19Z</dcterms:modified>
</cp:coreProperties>
</file>