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6" r:id="rId5"/>
    <p:sldId id="267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5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вт 29.12.20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вт 29.12.20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вт 29.12.20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вт 29.12.20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вт 29.12.20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вт 29.12.20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вт 29.12.20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вт 29.12.20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вт 29.12.20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вт 29.12.20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вт 29.12.20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вт 29.12.20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Ресурсы современного урока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075210" cy="1032144"/>
          </a:xfrm>
        </p:spPr>
        <p:txBody>
          <a:bodyPr>
            <a:noAutofit/>
          </a:bodyPr>
          <a:lstStyle/>
          <a:p>
            <a:pPr algn="just"/>
            <a:r>
              <a:rPr lang="ru-RU" sz="1200" dirty="0" smtClean="0"/>
              <a:t>           </a:t>
            </a:r>
          </a:p>
          <a:p>
            <a:r>
              <a:rPr lang="ru-RU" sz="1200" dirty="0" smtClean="0"/>
              <a:t>Подготовила : </a:t>
            </a:r>
            <a:r>
              <a:rPr lang="ru-RU" sz="1200" dirty="0" err="1" smtClean="0"/>
              <a:t>Амерханова</a:t>
            </a:r>
            <a:r>
              <a:rPr lang="ru-RU" sz="1200" dirty="0" smtClean="0"/>
              <a:t> А.И.</a:t>
            </a:r>
          </a:p>
          <a:p>
            <a:r>
              <a:rPr lang="ru-RU" sz="1200" dirty="0" smtClean="0"/>
              <a:t>Учитель биологии и химии </a:t>
            </a:r>
          </a:p>
          <a:p>
            <a:r>
              <a:rPr lang="ru-RU" sz="1200" dirty="0" smtClean="0"/>
              <a:t>ТМКОУ « Диксонская СШ»</a:t>
            </a:r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Autofit/>
          </a:bodyPr>
          <a:lstStyle/>
          <a:p>
            <a:r>
              <a:rPr lang="ru-RU" sz="2000" dirty="0" smtClean="0"/>
              <a:t>«Значит, главная задача Учителя в том, чтобы пробуждать жажду, поддерживать и подавать правильный пример?» - спросили ученики. «Нет. Главная моя задача - воспитать в ученике человечность и доброту, - сказал Учитель и улыбнулся. - А принесенная вами для меня вода подсказывает мне, что свою главную задачу выполняю верно…». </a:t>
            </a:r>
            <a:endParaRPr lang="ru-RU" sz="2000" dirty="0"/>
          </a:p>
        </p:txBody>
      </p:sp>
      <p:pic>
        <p:nvPicPr>
          <p:cNvPr id="4" name="Содержимое 3" descr="Копия FLOWERS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9528" y="2737644"/>
            <a:ext cx="3514344" cy="259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736"/>
            <a:ext cx="8001056" cy="248618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Р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Ресурс — это условия, позволяющие с помощью определённых преобразований получить желаемый результат.</a:t>
            </a:r>
            <a:br>
              <a:rPr lang="ru-RU" sz="1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     Ресурсы урока, которые использую я:</a:t>
            </a:r>
          </a:p>
          <a:p>
            <a:pPr>
              <a:buFontTx/>
              <a:buChar char="-"/>
            </a:pPr>
            <a:r>
              <a:rPr lang="ru-RU" dirty="0" smtClean="0"/>
              <a:t>Электронные образовательные ресурсы(это учебные материалы, для воспроизведения которых используются  электронные устройства ( от </a:t>
            </a:r>
            <a:r>
              <a:rPr lang="ru-RU" dirty="0" err="1" smtClean="0"/>
              <a:t>текстографического</a:t>
            </a:r>
            <a:r>
              <a:rPr lang="ru-RU" dirty="0" smtClean="0"/>
              <a:t>  до виртуального)</a:t>
            </a:r>
          </a:p>
          <a:p>
            <a:pPr>
              <a:buNone/>
            </a:pPr>
            <a:r>
              <a:rPr lang="ru-RU" dirty="0" smtClean="0"/>
              <a:t>-Мультимедиа (это представление учебных объектов множеством различных способов, т.е. с помощью графики, фото, видео, анимации и звука. Иными словами, используется всё, что человек способен воспринимать с помощью зрения и слуха)</a:t>
            </a:r>
          </a:p>
          <a:p>
            <a:pPr>
              <a:buNone/>
            </a:pPr>
            <a:r>
              <a:rPr lang="ru-RU" dirty="0" smtClean="0"/>
              <a:t>-Презентации (увеличивают плотность урока и объем учебной информации)</a:t>
            </a:r>
          </a:p>
          <a:p>
            <a:pPr>
              <a:buNone/>
            </a:pPr>
            <a:r>
              <a:rPr lang="ru-RU" dirty="0" smtClean="0"/>
              <a:t>-Виртуальная лаборатория( активное исследование на уроке)</a:t>
            </a:r>
          </a:p>
          <a:p>
            <a:pPr>
              <a:buNone/>
            </a:pPr>
            <a:r>
              <a:rPr lang="ru-RU" dirty="0" smtClean="0"/>
              <a:t>-Учебно-методические (результативность , технологическая карта)</a:t>
            </a:r>
          </a:p>
          <a:p>
            <a:pPr>
              <a:buNone/>
            </a:pPr>
            <a:r>
              <a:rPr lang="ru-RU" dirty="0" smtClean="0"/>
              <a:t>-Модульный </a:t>
            </a:r>
            <a:r>
              <a:rPr lang="ru-RU" dirty="0" err="1" smtClean="0"/>
              <a:t>триактив</a:t>
            </a:r>
            <a:r>
              <a:rPr lang="ru-RU" dirty="0" smtClean="0"/>
              <a:t> (учебно-диагностическая  книга)</a:t>
            </a:r>
          </a:p>
          <a:p>
            <a:pPr>
              <a:buFontTx/>
              <a:buChar char="-"/>
            </a:pPr>
            <a:r>
              <a:rPr lang="ru-RU" dirty="0" smtClean="0"/>
              <a:t>Эрудированный учитель (я сама) – тоже ресурс</a:t>
            </a:r>
          </a:p>
          <a:p>
            <a:pPr>
              <a:buFontTx/>
              <a:buChar char="-"/>
            </a:pPr>
            <a:r>
              <a:rPr lang="ru-RU" dirty="0" smtClean="0"/>
              <a:t>Воспитывающий ресурс на уроке ( воспитанное молодое поколение – это завтрашняя старость сегодняшнего трудоспособного поколения)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Притча об учителе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Однажды ученики спросили Учителя, какова его основная задача. Мудрец, улыбнувшись, сказал: «Завтра вы узнаете об этом». </a:t>
            </a:r>
            <a:endParaRPr lang="ru-RU" dirty="0"/>
          </a:p>
        </p:txBody>
      </p:sp>
      <p:pic>
        <p:nvPicPr>
          <p:cNvPr id="8194" name="Picture 2" descr="http://mostevent.ru/sites/default/files/images/sociology/vzaimootnosheniya_mezhdu_uchitelem_i_uchenikom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286124"/>
            <a:ext cx="4762500" cy="3171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Ранним утром ученики вместе с учителем отправились к подножию горы.</a:t>
            </a:r>
            <a:endParaRPr lang="ru-RU" dirty="0"/>
          </a:p>
        </p:txBody>
      </p:sp>
      <p:pic>
        <p:nvPicPr>
          <p:cNvPr id="23554" name="Picture 2" descr="http://www.outdoorukraine.com/images/stories/othertour/detskiy-pohod/02-bolshoi-rukzak-dlya-malenkogo-turista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Уставшие и проголодавшиеся, они добрались до живописного места и, остановившись на привал, пообедали рисом и солеными овощами, которые захватил с собой Учитель. </a:t>
            </a:r>
            <a:endParaRPr lang="ru-RU" dirty="0"/>
          </a:p>
        </p:txBody>
      </p:sp>
      <p:pic>
        <p:nvPicPr>
          <p:cNvPr id="5" name="Рисунок 4" descr="Тюльпаны 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Оказалось, что вся вода, которую они захватили с собой, уже закончилась. Тогда ученики отправились на поиски пресного источника воды. Но не найдя его, вернулись обратно. </a:t>
            </a:r>
            <a:endParaRPr lang="ru-RU" sz="2000" dirty="0"/>
          </a:p>
        </p:txBody>
      </p:sp>
      <p:pic>
        <p:nvPicPr>
          <p:cNvPr id="4" name="Содержимое 3" descr="3D-graphics__002168_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5740" y="2082324"/>
            <a:ext cx="5201920" cy="39014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Учитель, подойдя к ним, произнес: «Источник, который вы ищите, находится за тем холмом». Ученики радостно поспешили туда, утолив жажду, вернулись к Учителю, принеся и для него воды. </a:t>
            </a:r>
            <a:endParaRPr lang="ru-RU" sz="2000" dirty="0"/>
          </a:p>
        </p:txBody>
      </p:sp>
      <p:pic>
        <p:nvPicPr>
          <p:cNvPr id="4" name="Содержимое 3" descr="forest-autumn-colors-115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Учитель отказался от воды, показывая на сосуд, стоявший у его ног. «Но почему ты не дал нам сразу напиться, у тебя же была вода?» - изумились ученики. </a:t>
            </a:r>
            <a:endParaRPr lang="ru-RU" sz="2000" dirty="0"/>
          </a:p>
        </p:txBody>
      </p:sp>
      <p:pic>
        <p:nvPicPr>
          <p:cNvPr id="1026" name="Picture 2" descr="C:\Documents and Settings\Пользователь\Рабочий стол\dekorativniy-fontan-kuvshi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7290" y="2090089"/>
            <a:ext cx="3643338" cy="2897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Autofit/>
          </a:bodyPr>
          <a:lstStyle/>
          <a:p>
            <a:r>
              <a:rPr lang="ru-RU" sz="1400" dirty="0" smtClean="0"/>
              <a:t>«</a:t>
            </a:r>
            <a:r>
              <a:rPr lang="ru-RU" sz="1400" b="1" dirty="0" smtClean="0"/>
              <a:t>Я выполнял свою задачу</a:t>
            </a:r>
            <a:r>
              <a:rPr lang="ru-RU" sz="1400" dirty="0" smtClean="0"/>
              <a:t>. Сначала я </a:t>
            </a:r>
            <a:r>
              <a:rPr lang="ru-RU" sz="1400" b="1" dirty="0" smtClean="0"/>
              <a:t>пробудил </a:t>
            </a:r>
            <a:r>
              <a:rPr lang="ru-RU" sz="1400" dirty="0" smtClean="0"/>
              <a:t>в вас жажду, которая заставила вас заняться поисками источника, так же, как я пробуждаю в вас жажду знаний. Когда вы отчаялись, я показал вам, в какой стороне находится источник, тем самым, </a:t>
            </a:r>
            <a:r>
              <a:rPr lang="ru-RU" sz="1400" b="1" dirty="0" smtClean="0"/>
              <a:t>поддержав вас. </a:t>
            </a:r>
            <a:r>
              <a:rPr lang="ru-RU" sz="1400" dirty="0" smtClean="0"/>
              <a:t>Взяв с собой побольше воды, я </a:t>
            </a:r>
            <a:r>
              <a:rPr lang="ru-RU" sz="1400" b="1" dirty="0" smtClean="0"/>
              <a:t>подал</a:t>
            </a:r>
            <a:r>
              <a:rPr lang="ru-RU" sz="1400" dirty="0" smtClean="0"/>
              <a:t> вам </a:t>
            </a:r>
            <a:r>
              <a:rPr lang="ru-RU" sz="1400" b="1" dirty="0" smtClean="0"/>
              <a:t>пример </a:t>
            </a:r>
            <a:r>
              <a:rPr lang="ru-RU" sz="1400" dirty="0" smtClean="0"/>
              <a:t>того, что желаемое может быть совсем рядом, стоит лишь позаботиться об этом заблаговременно</a:t>
            </a:r>
            <a:endParaRPr lang="ru-RU" sz="1400" dirty="0"/>
          </a:p>
        </p:txBody>
      </p:sp>
      <p:pic>
        <p:nvPicPr>
          <p:cNvPr id="4" name="Содержимое 3" descr="Flowers_0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0232" y="3286124"/>
            <a:ext cx="4214842" cy="32750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229</TotalTime>
  <Words>449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Ресурсы современного урока</vt:lpstr>
      <vt:lpstr>           Р       Ресурс — это условия, позволяющие с помощью определённых преобразований получить желаемый результат.  </vt:lpstr>
      <vt:lpstr>Притча об учителе</vt:lpstr>
      <vt:lpstr>Презентация PowerPoint</vt:lpstr>
      <vt:lpstr>Презентация PowerPoint</vt:lpstr>
      <vt:lpstr>Оказалось, что вся вода, которую они захватили с собой, уже закончилась. Тогда ученики отправились на поиски пресного источника воды. Но не найдя его, вернулись обратно. </vt:lpstr>
      <vt:lpstr>Учитель, подойдя к ним, произнес: «Источник, который вы ищите, находится за тем холмом». Ученики радостно поспешили туда, утолив жажду, вернулись к Учителю, принеся и для него воды. </vt:lpstr>
      <vt:lpstr>Учитель отказался от воды, показывая на сосуд, стоявший у его ног. «Но почему ты не дал нам сразу напиться, у тебя же была вода?» - изумились ученики. </vt:lpstr>
      <vt:lpstr>«Я выполнял свою задачу. Сначала я пробудил в вас жажду, которая заставила вас заняться поисками источника, так же, как я пробуждаю в вас жажду знаний. Когда вы отчаялись, я показал вам, в какой стороне находится источник, тем самым, поддержав вас. Взяв с собой побольше воды, я подал вам пример того, что желаемое может быть совсем рядом, стоит лишь позаботиться об этом заблаговременно</vt:lpstr>
      <vt:lpstr>«Значит, главная задача Учителя в том, чтобы пробуждать жажду, поддерживать и подавать правильный пример?» - спросили ученики. «Нет. Главная моя задача - воспитать в ученике человечность и доброту, - сказал Учитель и улыбнулся. - А принесенная вами для меня вода подсказывает мне, что свою главную задачу выполняю верно…».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Ресурсы современного урока</dc:title>
  <cp:lastModifiedBy>Robert</cp:lastModifiedBy>
  <cp:revision>27</cp:revision>
  <dcterms:modified xsi:type="dcterms:W3CDTF">2020-12-29T00:24:53Z</dcterms:modified>
</cp:coreProperties>
</file>