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66" r:id="rId3"/>
    <p:sldId id="258" r:id="rId4"/>
    <p:sldId id="259" r:id="rId5"/>
    <p:sldId id="267" r:id="rId6"/>
    <p:sldId id="261" r:id="rId7"/>
    <p:sldId id="269" r:id="rId8"/>
    <p:sldId id="263" r:id="rId9"/>
    <p:sldId id="270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72295936"/>
        <c:axId val="72420352"/>
        <c:axId val="0"/>
      </c:bar3DChart>
      <c:catAx>
        <c:axId val="72295936"/>
        <c:scaling>
          <c:orientation val="minMax"/>
        </c:scaling>
        <c:axPos val="b"/>
        <c:tickLblPos val="nextTo"/>
        <c:crossAx val="72420352"/>
        <c:crosses val="autoZero"/>
        <c:auto val="1"/>
        <c:lblAlgn val="ctr"/>
        <c:lblOffset val="100"/>
      </c:catAx>
      <c:valAx>
        <c:axId val="72420352"/>
        <c:scaling>
          <c:orientation val="minMax"/>
        </c:scaling>
        <c:delete val="1"/>
        <c:axPos val="l"/>
        <c:numFmt formatCode="0%" sourceLinked="1"/>
        <c:tickLblPos val="nextTo"/>
        <c:crossAx val="72295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9290625" cy="1970722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hyperlink" Target="#_ftn1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yprus-school-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571744"/>
            <a:ext cx="4561883" cy="32164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                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Исследовательская работа </a:t>
            </a:r>
            <a:br>
              <a:rPr lang="ru-RU" sz="2000" dirty="0" smtClean="0"/>
            </a:br>
            <a:r>
              <a:rPr lang="ru-RU" sz="2000" dirty="0" smtClean="0"/>
              <a:t>«Влияние режима дня школьника на успешность его обучения и настроение»</a:t>
            </a:r>
            <a:br>
              <a:rPr lang="ru-RU" sz="2000" dirty="0" smtClean="0"/>
            </a:br>
            <a:r>
              <a:rPr lang="ru-RU" sz="2000" dirty="0" smtClean="0"/>
              <a:t>Автор :Курбанова Анастасия , ученица 5 класса </a:t>
            </a:r>
            <a:br>
              <a:rPr lang="ru-RU" sz="2000" dirty="0" smtClean="0"/>
            </a:br>
            <a:r>
              <a:rPr lang="ru-RU" sz="2000" dirty="0" smtClean="0"/>
              <a:t>              ТМКОУ «Диксонская средняя школа»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Изучив  </a:t>
            </a:r>
            <a:r>
              <a:rPr lang="ru-RU" dirty="0" smtClean="0"/>
              <a:t>литературу, </a:t>
            </a:r>
            <a:r>
              <a:rPr lang="ru-RU" dirty="0" smtClean="0"/>
              <a:t>проанализировав </a:t>
            </a:r>
            <a:r>
              <a:rPr lang="ru-RU" dirty="0" smtClean="0"/>
              <a:t>листки здоровья учащихся 5 класса, </a:t>
            </a:r>
            <a:r>
              <a:rPr lang="ru-RU" dirty="0" smtClean="0"/>
              <a:t>проведя анкетирование</a:t>
            </a:r>
            <a:r>
              <a:rPr lang="ru-RU" dirty="0" smtClean="0"/>
              <a:t>,</a:t>
            </a:r>
            <a:r>
              <a:rPr lang="ru-RU" dirty="0" smtClean="0"/>
              <a:t> я выяснила, </a:t>
            </a:r>
            <a:r>
              <a:rPr lang="ru-RU" dirty="0" smtClean="0"/>
              <a:t>что несоблюдение режима дня может привести к ухудшению здоровья, работоспособности и плохому настроению. </a:t>
            </a:r>
            <a:r>
              <a:rPr lang="ru-RU" dirty="0" smtClean="0"/>
              <a:t> Полученные </a:t>
            </a:r>
            <a:r>
              <a:rPr lang="ru-RU" dirty="0" smtClean="0"/>
              <a:t>результаты показали, что режим дня нужно соблюдать. И если бы все ученики строго выполняли режим дня, успеваемость в моем классе могла бы быть выше, дети не уставали бы на уроках, работали бы активно и все прочно запоминали. Все это позволяет нам сделать вывод о том, что выполнение режима дня школьниками положительно влияет на успешность их обучения и настроение.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ium-19951e12679bdd64c6b8ac44735fe2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14488"/>
            <a:ext cx="5238790" cy="39290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6758006" cy="3286147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лишь 20% учащихся, заканчивая обучение в школе, остаются здоровыми;</a:t>
            </a:r>
          </a:p>
          <a:p>
            <a:pPr lvl="0"/>
            <a:r>
              <a:rPr lang="ru-RU" dirty="0" smtClean="0"/>
              <a:t>15% жалуются на головные боли, усталость, сонливость, отсутствие желания учиться;</a:t>
            </a:r>
          </a:p>
          <a:p>
            <a:pPr lvl="0"/>
            <a:r>
              <a:rPr lang="ru-RU" dirty="0" smtClean="0"/>
              <a:t>третья часть учащихся имеют различные нарушения осанки;</a:t>
            </a:r>
          </a:p>
          <a:p>
            <a:pPr lvl="0"/>
            <a:r>
              <a:rPr lang="ru-RU" dirty="0" smtClean="0"/>
              <a:t>20% детей входят в группу риска связи со склонностью к близорукости;</a:t>
            </a:r>
          </a:p>
          <a:p>
            <a:pPr lvl="0"/>
            <a:r>
              <a:rPr lang="ru-RU" dirty="0" smtClean="0"/>
              <a:t>ежедневно дети не досыпают час, а то и два.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pic>
        <p:nvPicPr>
          <p:cNvPr id="4" name="Рисунок 3" descr="75459887831267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357693"/>
            <a:ext cx="3071834" cy="2457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Объектом </a:t>
            </a:r>
            <a:r>
              <a:rPr lang="ru-RU" dirty="0" smtClean="0"/>
              <a:t>моего  исследования является режим дня школьника.</a:t>
            </a:r>
          </a:p>
          <a:p>
            <a:r>
              <a:rPr lang="ru-RU" u="sng" dirty="0" smtClean="0"/>
              <a:t>Предметом </a:t>
            </a:r>
            <a:r>
              <a:rPr lang="ru-RU" dirty="0" smtClean="0"/>
              <a:t>– выполнение режима дня учениками моего класса.</a:t>
            </a:r>
          </a:p>
          <a:p>
            <a:r>
              <a:rPr lang="ru-RU" u="sng" dirty="0" smtClean="0"/>
              <a:t>Гипотеза </a:t>
            </a:r>
            <a:r>
              <a:rPr lang="ru-RU" dirty="0" smtClean="0"/>
              <a:t>исследования такова: предполагаю, что выполнение режима дня школьниками положительно  влияет на успешность их обучение и настроение.</a:t>
            </a:r>
          </a:p>
          <a:p>
            <a:r>
              <a:rPr lang="ru-RU" u="sng" dirty="0" smtClean="0"/>
              <a:t>Цель работы</a:t>
            </a:r>
            <a:r>
              <a:rPr lang="ru-RU" dirty="0" smtClean="0"/>
              <a:t>: выяснить, как выполняется режим дня учениками моего класса и влияет ли он на успешность их обучения и настроение. Изучение организации режима дня школьников.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1.Рассмотреть литературу по интересующей  теме.</a:t>
            </a:r>
          </a:p>
          <a:p>
            <a:pPr>
              <a:buNone/>
            </a:pPr>
            <a:r>
              <a:rPr lang="ru-RU" dirty="0" smtClean="0"/>
              <a:t>2. Ознакомиться с данными о состоянии здоровья моих одноклассников.</a:t>
            </a:r>
          </a:p>
          <a:p>
            <a:pPr>
              <a:buNone/>
            </a:pPr>
            <a:r>
              <a:rPr lang="ru-RU" dirty="0" smtClean="0"/>
              <a:t>3. Провести анкетирование среди учащихся моего класса  и определить уровень выполнения ими режима дня.</a:t>
            </a:r>
          </a:p>
          <a:p>
            <a:pPr>
              <a:buNone/>
            </a:pPr>
            <a:r>
              <a:rPr lang="ru-RU" dirty="0" smtClean="0"/>
              <a:t>4. Изучить требования к правильной организации режима дня.</a:t>
            </a:r>
          </a:p>
          <a:p>
            <a:pPr>
              <a:buNone/>
            </a:pPr>
            <a:r>
              <a:rPr lang="ru-RU" dirty="0" smtClean="0"/>
              <a:t>5. Составить рекомендации по составлению режима дня.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6. Изучить данные об успеваемости учащихся 5 класса.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База исследования</a:t>
            </a:r>
            <a:r>
              <a:rPr lang="ru-RU" dirty="0" smtClean="0"/>
              <a:t>: ТМКОУ « Диксонская средняя школа»</a:t>
            </a:r>
          </a:p>
          <a:p>
            <a:pPr>
              <a:buNone/>
            </a:pPr>
            <a:r>
              <a:rPr lang="ru-RU" dirty="0" smtClean="0"/>
              <a:t>Я применяла следующие </a:t>
            </a:r>
            <a:r>
              <a:rPr lang="ru-RU" u="sng" dirty="0" smtClean="0"/>
              <a:t>методы</a:t>
            </a:r>
            <a:r>
              <a:rPr lang="ru-RU" dirty="0" smtClean="0"/>
              <a:t>: анализ документов, анкетирование, наблюдение, сравнение, анализ дневников наблюдений за настроением.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поставила перед собой следующие </a:t>
            </a:r>
            <a:r>
              <a:rPr lang="ru-RU" u="sng" dirty="0" smtClean="0"/>
              <a:t>задачи </a:t>
            </a:r>
            <a:r>
              <a:rPr lang="ru-RU" dirty="0" smtClean="0"/>
              <a:t>исследования: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928670"/>
            <a:ext cx="77867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                                 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амятка «Рекомендации по соблюдению режима дня школьника»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"/>
              </a:rPr>
              <a:t>[</a:t>
            </a:r>
            <a:r>
              <a:rPr kumimoji="0" lang="ru-RU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/>
              </a:rPr>
              <a:t>1]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Начните день с утренней зарядки, которая облегчает переход от сна к бодрствованию и позволяет организму активно включиться в работу. Ее продолжительность в зависимости от возраста – от 10 до 30 минут.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2.После утренней зарядки переходите к водным процедурам – утреннее умывание, ежедневный душ.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3.Обязательно завтракайте, причем завтрак должен быть горячим и довольно плотным, составляя четверть от суточной потребности ребенка. Питание в нашей школе довольно дорогое, не все семьи имеют возможность оплачивать двухразовое питание. Поэтому, многие учащиеся нашей школы завтракают дома, а обедают в школе. Завтрак должен быть полноценным.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4.Оптимальным временем для приготовления уроков служит период с 16 до 18 часов, соответствующий физиологическому ритму наилучшего усвоения информации. Начинать выполнение домашнего задания рекомендуется с наименее тяжёлых предметов, переходя к более сложным. Максимальная продолжительность периода работоспособности составляет 30-40 минут, после чего следует проводить 15-минутные перерывы.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5.Уроки готовьте в тишине, исключите шум, разговоры, музыку. Из-за шума значительно быстрее наступает утомляемость, возникает добавочная нагрузка на мозг. Хотя многие школьники, в том числе и я, предпочитают делать уроки в наушниках с музыкой. Я считаю это вредной привычкой, и от неё нужно избавляться.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6.1,5-2 часа свободного времени используйте для занятий по интересам. Оптимальная длительность просмотра телепередач – не более 1,5 часов 2-3 раза в неделю.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7.Находитесь на свежем воздухе достаточное количество времени. Лучшими считаются подвижные игры на свежем воздухе, дающие хороший оздоровительный эффект, и занятия спортом – лыжный спорт, велоспорт, волейбол, баскетбол, футбол, танцы и другие в зависимости от желания и способностей. Особенно важно пребывание на улице вечером перед сном.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8.Спите не менее 9-10,5 часов. Важно всегда ложиться и вставать в одно и то же время, тогда будет обеспечено и быстрое засыпание и легкое пробуждение.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9.Перед сном обязательно следует умыться, почистить зубы, помыть ноги и хорошо проветрить комнату.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/>
              <a:t>       Исследование </a:t>
            </a:r>
            <a:r>
              <a:rPr lang="ru-RU" sz="4500" dirty="0" smtClean="0"/>
              <a:t>№1 </a:t>
            </a:r>
            <a:r>
              <a:rPr lang="ru-RU" dirty="0" smtClean="0"/>
              <a:t>«Изучение листков здоровья»</a:t>
            </a:r>
          </a:p>
          <a:p>
            <a:r>
              <a:rPr lang="ru-RU" dirty="0" smtClean="0"/>
              <a:t> Изучение листков здоровья одноклассников в медкабинете школы, в классном журнале.</a:t>
            </a:r>
          </a:p>
          <a:p>
            <a:r>
              <a:rPr lang="ru-RU" b="1" dirty="0" smtClean="0"/>
              <a:t>Вывод:</a:t>
            </a:r>
            <a:r>
              <a:rPr lang="ru-RU" dirty="0" smtClean="0"/>
              <a:t> изучив листки здоровья своих одноклассников,  выяснила, что в нашем классе на сегодняшний день лишь   66% учащихся полностью здоровы, остальные имеют ослабленное зрение, носят очки из - за близорукости. </a:t>
            </a:r>
            <a:endParaRPr lang="ru-RU" dirty="0" smtClean="0"/>
          </a:p>
          <a:p>
            <a:endParaRPr lang="ru-RU" dirty="0" smtClean="0"/>
          </a:p>
          <a:p>
            <a:r>
              <a:rPr lang="ru-RU" sz="4500" dirty="0" smtClean="0"/>
              <a:t>             Исследование </a:t>
            </a:r>
            <a:r>
              <a:rPr lang="ru-RU" sz="4500" dirty="0" smtClean="0"/>
              <a:t>№2 </a:t>
            </a:r>
            <a:r>
              <a:rPr lang="ru-RU" dirty="0" smtClean="0"/>
              <a:t>«Мой режим дня»</a:t>
            </a:r>
          </a:p>
          <a:p>
            <a:r>
              <a:rPr lang="ru-RU" dirty="0" smtClean="0"/>
              <a:t>Было проведено анкетирование в 5 классе. Цель анкетирования: выяснить все ли ребята придерживаются режима дня.</a:t>
            </a:r>
          </a:p>
          <a:p>
            <a:r>
              <a:rPr lang="ru-RU" dirty="0" smtClean="0"/>
              <a:t>Вывод: проведенный анкетный опрос учеников наших одноклассников дал такие результаты: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1</a:t>
            </a:r>
            <a:endParaRPr lang="ru-RU" dirty="0"/>
          </a:p>
        </p:txBody>
      </p:sp>
      <p:graphicFrame>
        <p:nvGraphicFramePr>
          <p:cNvPr id="26626" name="Object 2"/>
          <p:cNvGraphicFramePr>
            <a:graphicFrameLocks/>
          </p:cNvGraphicFramePr>
          <p:nvPr>
            <p:ph idx="1"/>
          </p:nvPr>
        </p:nvGraphicFramePr>
        <p:xfrm>
          <a:off x="1714480" y="2071678"/>
          <a:ext cx="5572164" cy="3571880"/>
        </p:xfrm>
        <a:graphic>
          <a:graphicData uri="http://schemas.openxmlformats.org/presentationml/2006/ole">
            <p:oleObj spid="_x0000_s26626" name="Диаграмма" r:id="rId3" imgW="4648320" imgH="285750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Исследование № 4 «Анализ успеваемости»</a:t>
            </a:r>
          </a:p>
          <a:p>
            <a:r>
              <a:rPr lang="ru-RU" dirty="0" smtClean="0"/>
              <a:t> Я провела анализ классного журнала нашего класса, выписала оценки своих одноклассников. </a:t>
            </a:r>
          </a:p>
          <a:p>
            <a:r>
              <a:rPr lang="ru-RU" dirty="0" smtClean="0"/>
              <a:t>Вывод: определила, что те дети, которые выполняют зарядку, много гуляют на свежем воздухе, вовремя делают уроки и спят столько, сколько положено, учатся намного успешнее, чем остальные ребята.</a:t>
            </a:r>
          </a:p>
          <a:p>
            <a:r>
              <a:rPr lang="ru-RU" dirty="0" smtClean="0"/>
              <a:t>    На основании полученных результатов я установила, что несоблюдение режима дня школьниками ведет к низкой работоспособности и вялому настроению, что влияет на успешность их обучения. Моя гипотеза подтвердилась. Таким образом, на основании  этих исследований я выяснила, что выполнение режима дня школьниками  положительно влияет на </a:t>
            </a:r>
            <a:r>
              <a:rPr lang="ru-RU" dirty="0" err="1" smtClean="0"/>
              <a:t>на</a:t>
            </a:r>
            <a:r>
              <a:rPr lang="ru-RU" dirty="0" smtClean="0"/>
              <a:t> успешность их обучения.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Исследование №4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678</Words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Открытая</vt:lpstr>
      <vt:lpstr>Диаграмма Microsoft Office Excel</vt:lpstr>
      <vt:lpstr>                                                     Исследовательская работа  «Влияние режима дня школьника на успешность его обучения и настроение» Автор :Курбанова Анастасия , ученица 5 класса                ТМКОУ «Диксонская средняя школа»</vt:lpstr>
      <vt:lpstr>Статистика</vt:lpstr>
      <vt:lpstr>Слайд 3</vt:lpstr>
      <vt:lpstr>Я поставила перед собой следующие задачи исследования: </vt:lpstr>
      <vt:lpstr>Слайд 5</vt:lpstr>
      <vt:lpstr>Практическая часть</vt:lpstr>
      <vt:lpstr>Диаграмма 1</vt:lpstr>
      <vt:lpstr>Диаграмма 2</vt:lpstr>
      <vt:lpstr>       Исследование №4</vt:lpstr>
      <vt:lpstr>Заключение.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режима дня школьника на успешность его обучения и настроение.</dc:title>
  <cp:lastModifiedBy>Сергеева</cp:lastModifiedBy>
  <cp:revision>13</cp:revision>
  <dcterms:modified xsi:type="dcterms:W3CDTF">2018-03-02T05:40:48Z</dcterms:modified>
</cp:coreProperties>
</file>