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7"/>
  <c:chart>
    <c:view3D>
      <c:perspective val="30"/>
    </c:view3D>
    <c:plotArea>
      <c:layout>
        <c:manualLayout>
          <c:layoutTarget val="inner"/>
          <c:xMode val="edge"/>
          <c:yMode val="edge"/>
          <c:x val="6.2894813805168273E-2"/>
          <c:y val="8.7515452067035635E-2"/>
          <c:w val="0.56430736703148099"/>
          <c:h val="0.82913834300658862"/>
        </c:manualLayout>
      </c:layout>
      <c:pie3DChart>
        <c:varyColors val="1"/>
        <c:ser>
          <c:idx val="0"/>
          <c:order val="0"/>
          <c:dLbls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Лист1!$A$3:$A$5</c:f>
              <c:strCache>
                <c:ptCount val="3"/>
                <c:pt idx="0">
                  <c:v>нравиться</c:v>
                </c:pt>
                <c:pt idx="1">
                  <c:v>не соответствует обращаться с жалобой в ТЭК</c:v>
                </c:pt>
                <c:pt idx="2">
                  <c:v>не соответствует обращаться с жалобой в Администрацию</c:v>
                </c:pt>
              </c:strCache>
            </c:strRef>
          </c:cat>
          <c:val>
            <c:numRef>
              <c:f>Лист1!$B$3:$B$5</c:f>
              <c:numCache>
                <c:formatCode>0%</c:formatCode>
                <c:ptCount val="3"/>
                <c:pt idx="0">
                  <c:v>5.0000000000000017E-2</c:v>
                </c:pt>
                <c:pt idx="1">
                  <c:v>0.25</c:v>
                </c:pt>
                <c:pt idx="2">
                  <c:v>0.70000000000000018</c:v>
                </c:pt>
              </c:numCache>
            </c:numRef>
          </c:val>
        </c:ser>
      </c:pie3DChart>
    </c:plotArea>
    <c:legend>
      <c:legendPos val="r"/>
      <c:layout/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04778-C6E3-4338-92AF-8B792E2AC726}" type="datetimeFigureOut">
              <a:rPr lang="ru-RU" smtClean="0"/>
              <a:pPr/>
              <a:t>02.03.2014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E29B7-F370-4510-BDBF-23164BF079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04778-C6E3-4338-92AF-8B792E2AC726}" type="datetimeFigureOut">
              <a:rPr lang="ru-RU" smtClean="0"/>
              <a:pPr/>
              <a:t>02.03.2014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E29B7-F370-4510-BDBF-23164BF079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04778-C6E3-4338-92AF-8B792E2AC726}" type="datetimeFigureOut">
              <a:rPr lang="ru-RU" smtClean="0"/>
              <a:pPr/>
              <a:t>02.03.2014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E29B7-F370-4510-BDBF-23164BF079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04778-C6E3-4338-92AF-8B792E2AC726}" type="datetimeFigureOut">
              <a:rPr lang="ru-RU" smtClean="0"/>
              <a:pPr/>
              <a:t>02.03.2014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E29B7-F370-4510-BDBF-23164BF079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04778-C6E3-4338-92AF-8B792E2AC726}" type="datetimeFigureOut">
              <a:rPr lang="ru-RU" smtClean="0"/>
              <a:pPr/>
              <a:t>02.03.2014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E29B7-F370-4510-BDBF-23164BF079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04778-C6E3-4338-92AF-8B792E2AC726}" type="datetimeFigureOut">
              <a:rPr lang="ru-RU" smtClean="0"/>
              <a:pPr/>
              <a:t>02.03.2014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E29B7-F370-4510-BDBF-23164BF079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04778-C6E3-4338-92AF-8B792E2AC726}" type="datetimeFigureOut">
              <a:rPr lang="ru-RU" smtClean="0"/>
              <a:pPr/>
              <a:t>02.03.2014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E29B7-F370-4510-BDBF-23164BF079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04778-C6E3-4338-92AF-8B792E2AC726}" type="datetimeFigureOut">
              <a:rPr lang="ru-RU" smtClean="0"/>
              <a:pPr/>
              <a:t>02.03.2014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E29B7-F370-4510-BDBF-23164BF079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04778-C6E3-4338-92AF-8B792E2AC726}" type="datetimeFigureOut">
              <a:rPr lang="ru-RU" smtClean="0"/>
              <a:pPr/>
              <a:t>02.03.2014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E29B7-F370-4510-BDBF-23164BF079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04778-C6E3-4338-92AF-8B792E2AC726}" type="datetimeFigureOut">
              <a:rPr lang="ru-RU" smtClean="0"/>
              <a:pPr/>
              <a:t>02.03.2014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E29B7-F370-4510-BDBF-23164BF079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04778-C6E3-4338-92AF-8B792E2AC726}" type="datetimeFigureOut">
              <a:rPr lang="ru-RU" smtClean="0"/>
              <a:pPr/>
              <a:t>02.03.2014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887E29B7-F370-4510-BDBF-23164BF079B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C404778-C6E3-4338-92AF-8B792E2AC726}" type="datetimeFigureOut">
              <a:rPr lang="ru-RU" smtClean="0"/>
              <a:pPr/>
              <a:t>02.03.2014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87E29B7-F370-4510-BDBF-23164BF079B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57224" y="1643050"/>
            <a:ext cx="7772400" cy="1600210"/>
          </a:xfrm>
        </p:spPr>
        <p:txBody>
          <a:bodyPr>
            <a:normAutofit fontScale="90000"/>
          </a:bodyPr>
          <a:lstStyle/>
          <a:p>
            <a:r>
              <a:rPr lang="ru-RU" dirty="0"/>
              <a:t>Проект   «Чистая питьевая вода - жителям Диксона».</a:t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dirty="0">
                <a:solidFill>
                  <a:schemeClr val="tx1"/>
                </a:solidFill>
              </a:rPr>
              <a:t>Автор работы</a:t>
            </a:r>
          </a:p>
          <a:p>
            <a:r>
              <a:rPr lang="ru-RU" dirty="0" err="1">
                <a:solidFill>
                  <a:schemeClr val="tx1"/>
                </a:solidFill>
              </a:rPr>
              <a:t>Фещуков</a:t>
            </a:r>
            <a:r>
              <a:rPr lang="ru-RU" dirty="0">
                <a:solidFill>
                  <a:schemeClr val="tx1"/>
                </a:solidFill>
              </a:rPr>
              <a:t> Валерий </a:t>
            </a:r>
            <a:r>
              <a:rPr lang="ru-RU" dirty="0" smtClean="0">
                <a:solidFill>
                  <a:schemeClr val="tx1"/>
                </a:solidFill>
              </a:rPr>
              <a:t>Николаевич</a:t>
            </a:r>
            <a:r>
              <a:rPr lang="ru-RU" dirty="0">
                <a:solidFill>
                  <a:schemeClr val="tx1"/>
                </a:solidFill>
              </a:rPr>
              <a:t>.</a:t>
            </a:r>
          </a:p>
          <a:p>
            <a:r>
              <a:rPr lang="ru-RU" dirty="0"/>
              <a:t> </a:t>
            </a:r>
          </a:p>
          <a:p>
            <a:endParaRPr lang="ru-RU" dirty="0"/>
          </a:p>
        </p:txBody>
      </p:sp>
    </p:spTree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Цель: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00034" y="2714620"/>
            <a:ext cx="7772400" cy="2653162"/>
          </a:xfrm>
        </p:spPr>
        <p:txBody>
          <a:bodyPr>
            <a:normAutofit fontScale="92500"/>
          </a:bodyPr>
          <a:lstStyle/>
          <a:p>
            <a:r>
              <a:rPr lang="ru-RU" sz="3600" dirty="0" smtClean="0"/>
              <a:t> изучение местных экологических проблем питьевого водоснабжения и практическое содействие их решению, улучшение экологического состояния водохранилища «Портовый». </a:t>
            </a:r>
          </a:p>
          <a:p>
            <a:endParaRPr lang="ru-RU" dirty="0"/>
          </a:p>
        </p:txBody>
      </p:sp>
    </p:spTree>
  </p:cSld>
  <p:clrMapOvr>
    <a:masterClrMapping/>
  </p:clrMapOvr>
  <p:transition>
    <p:cover dir="r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7772400" cy="1362456"/>
          </a:xfrm>
        </p:spPr>
        <p:txBody>
          <a:bodyPr/>
          <a:lstStyle/>
          <a:p>
            <a:pPr algn="ctr"/>
            <a:r>
              <a:rPr lang="ru-RU" dirty="0" smtClean="0"/>
              <a:t>Схема водозабора.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2" y="1571612"/>
            <a:ext cx="7072362" cy="508360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0"/>
            <a:ext cx="7772400" cy="1362456"/>
          </a:xfrm>
        </p:spPr>
        <p:txBody>
          <a:bodyPr/>
          <a:lstStyle/>
          <a:p>
            <a:pPr algn="ctr"/>
            <a:r>
              <a:rPr lang="ru-RU" dirty="0" smtClean="0"/>
              <a:t>Вода в нашем посёлке.</a:t>
            </a:r>
            <a:endParaRPr lang="ru-RU" dirty="0"/>
          </a:p>
        </p:txBody>
      </p:sp>
      <p:pic>
        <p:nvPicPr>
          <p:cNvPr id="2051" name="Picture 3" descr="C:\Users\Пользователь\Desktop\Музыка\CAM0011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0152" y="1960932"/>
            <a:ext cx="2996976" cy="4682754"/>
          </a:xfrm>
          <a:prstGeom prst="rect">
            <a:avLst/>
          </a:prstGeom>
          <a:noFill/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44" y="2071678"/>
            <a:ext cx="5715040" cy="3214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7772400" cy="1750522"/>
          </a:xfrm>
        </p:spPr>
        <p:txBody>
          <a:bodyPr/>
          <a:lstStyle/>
          <a:p>
            <a:pPr algn="ctr"/>
            <a:r>
              <a:rPr lang="ru-RU" dirty="0" smtClean="0"/>
              <a:t>РЕЗУЛЬТАТЫ АНКЕТИРОВАНИЯ.</a:t>
            </a:r>
            <a:endParaRPr lang="ru-RU" dirty="0"/>
          </a:p>
        </p:txBody>
      </p:sp>
      <p:graphicFrame>
        <p:nvGraphicFramePr>
          <p:cNvPr id="7" name="Диаграмма 6"/>
          <p:cNvGraphicFramePr>
            <a:graphicFrameLocks noGrp="1"/>
          </p:cNvGraphicFramePr>
          <p:nvPr/>
        </p:nvGraphicFramePr>
        <p:xfrm>
          <a:off x="-86762" y="928670"/>
          <a:ext cx="9317525" cy="59293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0"/>
            <a:ext cx="7772400" cy="928670"/>
          </a:xfrm>
        </p:spPr>
        <p:txBody>
          <a:bodyPr/>
          <a:lstStyle/>
          <a:p>
            <a:pPr algn="ctr"/>
            <a:r>
              <a:rPr lang="ru-RU" dirty="0" smtClean="0"/>
              <a:t>Дерево решений.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786050" y="928670"/>
            <a:ext cx="3429024" cy="57150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50" dirty="0" smtClean="0"/>
              <a:t>Как  улучшить экологическое состояния водозабора водохранилища « Портовый»  </a:t>
            </a:r>
            <a:endParaRPr lang="ru-RU" sz="105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643042" y="3571876"/>
            <a:ext cx="1428760" cy="57150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50" dirty="0" smtClean="0"/>
              <a:t>Биологические способы очистки</a:t>
            </a:r>
            <a:endParaRPr lang="ru-RU" sz="105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14282" y="3571876"/>
            <a:ext cx="1357322" cy="57150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50" dirty="0" err="1" smtClean="0"/>
              <a:t>Физико</a:t>
            </a:r>
            <a:r>
              <a:rPr lang="ru-RU" sz="1050" dirty="0" smtClean="0"/>
              <a:t> – химические способы очистки</a:t>
            </a:r>
            <a:endParaRPr lang="ru-RU" sz="105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7286644" y="2285992"/>
            <a:ext cx="1714512" cy="57150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50" dirty="0" smtClean="0"/>
              <a:t>Собственное участие в решении проблем</a:t>
            </a:r>
            <a:endParaRPr lang="ru-RU" sz="105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5286380" y="2285992"/>
            <a:ext cx="1643074" cy="57150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50" dirty="0" smtClean="0"/>
              <a:t>Привлечение внимания властей </a:t>
            </a:r>
            <a:endParaRPr lang="ru-RU" sz="105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2428860" y="2214554"/>
            <a:ext cx="928694" cy="85725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50" dirty="0" smtClean="0"/>
              <a:t>Утилизация отходов</a:t>
            </a:r>
            <a:endParaRPr lang="ru-RU" sz="105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1214414" y="2214554"/>
            <a:ext cx="1071570" cy="10001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50" dirty="0" smtClean="0"/>
              <a:t>Строительство </a:t>
            </a:r>
            <a:r>
              <a:rPr lang="ru-RU" sz="1050" smtClean="0"/>
              <a:t>очистных сооружений </a:t>
            </a:r>
            <a:endParaRPr lang="ru-RU" sz="105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0" y="2143116"/>
            <a:ext cx="1071538" cy="107157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50" dirty="0" smtClean="0"/>
              <a:t>Закрытие промышленных предприятий</a:t>
            </a:r>
            <a:endParaRPr lang="ru-RU" sz="105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6000760" y="1571612"/>
            <a:ext cx="2857520" cy="42862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50" dirty="0" smtClean="0"/>
              <a:t>Ликвидация последствий загрязнения</a:t>
            </a:r>
            <a:endParaRPr lang="ru-RU" sz="1050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214282" y="1571612"/>
            <a:ext cx="2714644" cy="42862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50" dirty="0" smtClean="0"/>
              <a:t>Ликвидация источников загрязнения</a:t>
            </a:r>
            <a:endParaRPr lang="ru-RU" sz="1050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7786678" y="3143248"/>
            <a:ext cx="1357322" cy="57150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50" dirty="0" smtClean="0"/>
              <a:t>Участие в природоохранных акциях</a:t>
            </a:r>
            <a:endParaRPr lang="ru-RU" sz="1050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5715008" y="3071810"/>
            <a:ext cx="857288" cy="71438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50" dirty="0" smtClean="0"/>
              <a:t>Петиции</a:t>
            </a:r>
            <a:endParaRPr lang="ru-RU" sz="1050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3714744" y="3071810"/>
            <a:ext cx="1785950" cy="71438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50" dirty="0" smtClean="0"/>
              <a:t>Распространение экологической информации</a:t>
            </a:r>
            <a:endParaRPr lang="ru-RU" sz="1050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3571868" y="4429132"/>
            <a:ext cx="1071570" cy="57150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50" dirty="0" err="1" smtClean="0"/>
              <a:t>Рециклизация</a:t>
            </a:r>
            <a:r>
              <a:rPr lang="ru-RU" sz="1050" dirty="0" smtClean="0"/>
              <a:t> </a:t>
            </a:r>
            <a:endParaRPr lang="ru-RU" sz="1050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2428860" y="4429132"/>
            <a:ext cx="1071570" cy="57150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50" dirty="0" smtClean="0"/>
              <a:t>Захоронение </a:t>
            </a:r>
            <a:endParaRPr lang="ru-RU" sz="1050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7072298" y="4500570"/>
            <a:ext cx="2071702" cy="57150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50" dirty="0" smtClean="0"/>
              <a:t>Расчистка русла водозабора</a:t>
            </a:r>
            <a:endParaRPr lang="ru-RU" sz="1050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5072066" y="4500570"/>
            <a:ext cx="1857388" cy="57150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50" dirty="0" smtClean="0"/>
              <a:t>Благоустройство берегов</a:t>
            </a:r>
            <a:endParaRPr lang="ru-RU" sz="1050" dirty="0"/>
          </a:p>
        </p:txBody>
      </p:sp>
      <p:sp>
        <p:nvSpPr>
          <p:cNvPr id="23" name="Прямоугольник 22"/>
          <p:cNvSpPr/>
          <p:nvPr/>
        </p:nvSpPr>
        <p:spPr>
          <a:xfrm>
            <a:off x="6643702" y="3143248"/>
            <a:ext cx="1000132" cy="57150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50" dirty="0" smtClean="0"/>
              <a:t>Изменение образа жизни</a:t>
            </a:r>
            <a:endParaRPr lang="ru-RU" sz="1050" dirty="0"/>
          </a:p>
        </p:txBody>
      </p:sp>
      <p:sp>
        <p:nvSpPr>
          <p:cNvPr id="29" name="Стрелка вниз 28"/>
          <p:cNvSpPr/>
          <p:nvPr/>
        </p:nvSpPr>
        <p:spPr>
          <a:xfrm rot="19361321">
            <a:off x="2857488" y="1928802"/>
            <a:ext cx="285752" cy="357190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Стрелка вниз 29"/>
          <p:cNvSpPr/>
          <p:nvPr/>
        </p:nvSpPr>
        <p:spPr>
          <a:xfrm rot="1483590">
            <a:off x="53953" y="1981017"/>
            <a:ext cx="285752" cy="291173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Стрелка вниз 30"/>
          <p:cNvSpPr/>
          <p:nvPr/>
        </p:nvSpPr>
        <p:spPr>
          <a:xfrm>
            <a:off x="1571604" y="2000240"/>
            <a:ext cx="285752" cy="285752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Стрелка вниз 31"/>
          <p:cNvSpPr/>
          <p:nvPr/>
        </p:nvSpPr>
        <p:spPr>
          <a:xfrm rot="19361321">
            <a:off x="1936371" y="3264741"/>
            <a:ext cx="285752" cy="357190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Стрелка вниз 32"/>
          <p:cNvSpPr/>
          <p:nvPr/>
        </p:nvSpPr>
        <p:spPr>
          <a:xfrm rot="1883726">
            <a:off x="1215095" y="3262968"/>
            <a:ext cx="285752" cy="357190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Стрелка вниз 33"/>
          <p:cNvSpPr/>
          <p:nvPr/>
        </p:nvSpPr>
        <p:spPr>
          <a:xfrm rot="2242891">
            <a:off x="2436505" y="1193045"/>
            <a:ext cx="285752" cy="357190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Стрелка вниз 34"/>
          <p:cNvSpPr/>
          <p:nvPr/>
        </p:nvSpPr>
        <p:spPr>
          <a:xfrm rot="19361321">
            <a:off x="6294090" y="1193039"/>
            <a:ext cx="285752" cy="357190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Стрелка вниз 35"/>
          <p:cNvSpPr/>
          <p:nvPr/>
        </p:nvSpPr>
        <p:spPr>
          <a:xfrm rot="569523">
            <a:off x="3103926" y="3144739"/>
            <a:ext cx="123236" cy="1266212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Стрелка вниз 36"/>
          <p:cNvSpPr/>
          <p:nvPr/>
        </p:nvSpPr>
        <p:spPr>
          <a:xfrm rot="19361321">
            <a:off x="3679086" y="2974070"/>
            <a:ext cx="126519" cy="1575049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Стрелка вниз 37"/>
          <p:cNvSpPr/>
          <p:nvPr/>
        </p:nvSpPr>
        <p:spPr>
          <a:xfrm rot="2059459">
            <a:off x="6294089" y="1978855"/>
            <a:ext cx="285752" cy="357190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Стрелка вниз 38"/>
          <p:cNvSpPr/>
          <p:nvPr/>
        </p:nvSpPr>
        <p:spPr>
          <a:xfrm rot="19361321">
            <a:off x="8222916" y="1978857"/>
            <a:ext cx="285752" cy="357190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Стрелка вниз 39"/>
          <p:cNvSpPr/>
          <p:nvPr/>
        </p:nvSpPr>
        <p:spPr>
          <a:xfrm rot="4440968" flipH="1">
            <a:off x="6353667" y="2081160"/>
            <a:ext cx="45719" cy="1809014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Стрелка вниз 40"/>
          <p:cNvSpPr/>
          <p:nvPr/>
        </p:nvSpPr>
        <p:spPr>
          <a:xfrm rot="4500021">
            <a:off x="7093503" y="2475881"/>
            <a:ext cx="92395" cy="1150150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Стрелка вниз 41"/>
          <p:cNvSpPr/>
          <p:nvPr/>
        </p:nvSpPr>
        <p:spPr>
          <a:xfrm rot="3405481">
            <a:off x="7883400" y="2693884"/>
            <a:ext cx="125766" cy="640817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Стрелка вниз 42"/>
          <p:cNvSpPr/>
          <p:nvPr/>
        </p:nvSpPr>
        <p:spPr>
          <a:xfrm rot="19361321">
            <a:off x="8580106" y="2836113"/>
            <a:ext cx="285752" cy="357190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Стрелка вниз 43"/>
          <p:cNvSpPr/>
          <p:nvPr/>
        </p:nvSpPr>
        <p:spPr>
          <a:xfrm rot="19361321">
            <a:off x="7646098" y="3576054"/>
            <a:ext cx="138350" cy="997028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Стрелка вниз 44"/>
          <p:cNvSpPr/>
          <p:nvPr/>
        </p:nvSpPr>
        <p:spPr>
          <a:xfrm rot="2426176">
            <a:off x="6718726" y="3535820"/>
            <a:ext cx="90525" cy="1145818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2214554"/>
            <a:ext cx="7772400" cy="2071702"/>
          </a:xfrm>
        </p:spPr>
        <p:txBody>
          <a:bodyPr/>
          <a:lstStyle/>
          <a:p>
            <a:pPr algn="ctr"/>
            <a:r>
              <a:rPr lang="ru-RU" sz="7200" dirty="0" smtClean="0"/>
              <a:t>Спасибо за внимание!</a:t>
            </a:r>
            <a:endParaRPr lang="ru-RU" sz="7200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149</TotalTime>
  <Words>112</Words>
  <Application>Microsoft Office PowerPoint</Application>
  <PresentationFormat>Экран (4:3)</PresentationFormat>
  <Paragraphs>29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Поток</vt:lpstr>
      <vt:lpstr>Проект   «Чистая питьевая вода - жителям Диксона». </vt:lpstr>
      <vt:lpstr>Цель:</vt:lpstr>
      <vt:lpstr>Схема водозабора.</vt:lpstr>
      <vt:lpstr>Вода в нашем посёлке.</vt:lpstr>
      <vt:lpstr>РЕЗУЛЬТАТЫ АНКЕТИРОВАНИЯ.</vt:lpstr>
      <vt:lpstr>Дерево решений.</vt:lpstr>
      <vt:lpstr>Спасибо за внимание!</vt:lpstr>
    </vt:vector>
  </TitlesOfParts>
  <Company>USN Team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   «Чистая питьевая вода - жителям Диксона».</dc:title>
  <dc:creator>c400</dc:creator>
  <cp:lastModifiedBy>c400</cp:lastModifiedBy>
  <cp:revision>17</cp:revision>
  <dcterms:created xsi:type="dcterms:W3CDTF">2014-02-27T11:42:57Z</dcterms:created>
  <dcterms:modified xsi:type="dcterms:W3CDTF">2014-03-02T15:19:29Z</dcterms:modified>
</cp:coreProperties>
</file>