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175520"/>
          </a:xfrm>
        </p:spPr>
        <p:txBody>
          <a:bodyPr/>
          <a:lstStyle/>
          <a:p>
            <a:pPr algn="ctr"/>
            <a:r>
              <a:rPr lang="ru-RU" sz="4000" dirty="0" smtClean="0"/>
              <a:t>ТМК ОУ «</a:t>
            </a:r>
            <a:r>
              <a:rPr lang="ru-RU" sz="4000" dirty="0" err="1" smtClean="0"/>
              <a:t>Диксонская</a:t>
            </a:r>
            <a:r>
              <a:rPr lang="ru-RU" sz="4000" dirty="0" smtClean="0"/>
              <a:t> </a:t>
            </a:r>
            <a:r>
              <a:rPr lang="ru-RU" dirty="0" smtClean="0"/>
              <a:t>СШ»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Центры РППС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6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Центр «кукольный»</a:t>
            </a:r>
            <a:endParaRPr lang="ru-RU" dirty="0"/>
          </a:p>
        </p:txBody>
      </p:sp>
      <p:pic>
        <p:nvPicPr>
          <p:cNvPr id="5122" name="Picture 2" descr="C:\Users\Морозко\Desktop\Светкина Н.И - 1 категория\Фото\DSC014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077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smtClean="0"/>
              <a:t>наши работы»</a:t>
            </a:r>
            <a:endParaRPr lang="ru-RU"/>
          </a:p>
        </p:txBody>
      </p:sp>
      <p:pic>
        <p:nvPicPr>
          <p:cNvPr id="6146" name="Picture 2" descr="C:\Users\Морозко\Desktop\Светкина Н.И - 1 категория\Фото\DSC014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9211" y="1609725"/>
            <a:ext cx="3634978" cy="4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92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 «физкультминутка»</a:t>
            </a:r>
            <a:endParaRPr lang="ru-RU" dirty="0"/>
          </a:p>
        </p:txBody>
      </p:sp>
      <p:pic>
        <p:nvPicPr>
          <p:cNvPr id="1026" name="Picture 2" descr="C:\Users\Морозко\Desktop\Светкина Н.И - 1 категория\Фото\DSC01390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68578" y="1772816"/>
            <a:ext cx="4625611" cy="468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75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«Уголок уединения»</a:t>
            </a:r>
            <a:endParaRPr lang="ru-RU" dirty="0"/>
          </a:p>
        </p:txBody>
      </p:sp>
      <p:pic>
        <p:nvPicPr>
          <p:cNvPr id="2050" name="Picture 2" descr="C:\Users\Морозко\Desktop\Светкина Н.И - 1 категория\Фото\DSC01397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0501" y="1600200"/>
            <a:ext cx="325941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Морозко\Desktop\Светкина Н.И - 1 категория\Фото\DSC0139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1601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39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 «ПДД»</a:t>
            </a:r>
            <a:endParaRPr lang="ru-RU" dirty="0"/>
          </a:p>
        </p:txBody>
      </p:sp>
      <p:pic>
        <p:nvPicPr>
          <p:cNvPr id="3074" name="Picture 2" descr="C:\Users\Морозко\Desktop\Светкина Н.И - 1 категория\Фото\DSC014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63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 «Почитай-ка»</a:t>
            </a:r>
            <a:endParaRPr lang="ru-RU" dirty="0"/>
          </a:p>
        </p:txBody>
      </p:sp>
      <p:pic>
        <p:nvPicPr>
          <p:cNvPr id="4098" name="Picture 2" descr="C:\Users\Морозко\Desktop\Светкина Н.И - 1 категория\Фото\DSC014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609725"/>
            <a:ext cx="5400600" cy="4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599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 </a:t>
            </a:r>
            <a:r>
              <a:rPr lang="ru-RU" smtClean="0"/>
              <a:t>«Родина моя»</a:t>
            </a:r>
            <a:endParaRPr lang="ru-RU"/>
          </a:p>
        </p:txBody>
      </p:sp>
      <p:pic>
        <p:nvPicPr>
          <p:cNvPr id="5122" name="Picture 2" descr="C:\Users\Морозко\Desktop\Светкина Н.И - 1 категория\Фото\DSC014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609725"/>
            <a:ext cx="5328592" cy="4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025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Центр «Музыкальный центр»</a:t>
            </a:r>
            <a:endParaRPr lang="ru-RU" dirty="0"/>
          </a:p>
        </p:txBody>
      </p:sp>
      <p:pic>
        <p:nvPicPr>
          <p:cNvPr id="1026" name="Picture 2" descr="C:\Users\Морозко\Desktop\Светкина Н.И - 1 категория\Фото\DSC01408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59428" y="1556792"/>
            <a:ext cx="4340763" cy="4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42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 «Занимательный»</a:t>
            </a:r>
            <a:endParaRPr lang="ru-RU" dirty="0"/>
          </a:p>
        </p:txBody>
      </p:sp>
      <p:pic>
        <p:nvPicPr>
          <p:cNvPr id="2050" name="Picture 2" descr="C:\Users\Морозко\Desktop\Светкина Н.И - 1 категория\Фото\DSC01409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24743" y="1609725"/>
            <a:ext cx="3869446" cy="4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15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Центр «экспериментирование»</a:t>
            </a:r>
            <a:endParaRPr lang="ru-RU" dirty="0"/>
          </a:p>
        </p:txBody>
      </p:sp>
      <p:pic>
        <p:nvPicPr>
          <p:cNvPr id="4098" name="Picture 2" descr="C:\Users\Морозко\Desktop\Светкина Н.И - 1 категория\Фото\DSC0141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501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Морозко\Desktop\Светкина Н.И - 1 категория\Фото\DSC014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1601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8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50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ТМК ОУ «Диксонская СШ»</vt:lpstr>
      <vt:lpstr>Центр «физкультминутка»</vt:lpstr>
      <vt:lpstr>«Уголок уединения»</vt:lpstr>
      <vt:lpstr>Центр «ПДД»</vt:lpstr>
      <vt:lpstr>Центр «Почитай-ка»</vt:lpstr>
      <vt:lpstr>Центр «Родина моя»</vt:lpstr>
      <vt:lpstr>Центр «Музыкальный центр»</vt:lpstr>
      <vt:lpstr>Центр «Занимательный»</vt:lpstr>
      <vt:lpstr>Центр «экспериментирование»</vt:lpstr>
      <vt:lpstr>Центр «кукольный»</vt:lpstr>
      <vt:lpstr>«наши работы»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ТМК ОУ «Диксонская СШ»</dc:title>
  <dc:creator>Морозко</dc:creator>
  <cp:lastModifiedBy>ABD</cp:lastModifiedBy>
  <cp:revision>3</cp:revision>
  <dcterms:created xsi:type="dcterms:W3CDTF">2017-08-15T05:14:01Z</dcterms:created>
  <dcterms:modified xsi:type="dcterms:W3CDTF">2017-09-04T01:11:08Z</dcterms:modified>
</cp:coreProperties>
</file>