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Вы любите болеть?</c:v>
                </c:pt>
                <c:pt idx="1">
                  <c:v>Завтраете ли вы?</c:v>
                </c:pt>
                <c:pt idx="2">
                  <c:v>Употребляете ли вы овощи и фрукты?</c:v>
                </c:pt>
                <c:pt idx="3">
                  <c:v>Соблюдаете ли вы режим питания?</c:v>
                </c:pt>
                <c:pt idx="4">
                  <c:v>Употребляете ли вы продукты быстрого приготовления?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10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B-4197-8710-BAFDE7E0009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Вы любите болеть?</c:v>
                </c:pt>
                <c:pt idx="1">
                  <c:v>Завтраете ли вы?</c:v>
                </c:pt>
                <c:pt idx="2">
                  <c:v>Употребляете ли вы овощи и фрукты?</c:v>
                </c:pt>
                <c:pt idx="3">
                  <c:v>Соблюдаете ли вы режим питания?</c:v>
                </c:pt>
                <c:pt idx="4">
                  <c:v>Употребляете ли вы продукты быстрого приготовления?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0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3B-4197-8710-BAFDE7E0009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Вы любите болеть?</c:v>
                </c:pt>
                <c:pt idx="1">
                  <c:v>Завтраете ли вы?</c:v>
                </c:pt>
                <c:pt idx="2">
                  <c:v>Употребляете ли вы овощи и фрукты?</c:v>
                </c:pt>
                <c:pt idx="3">
                  <c:v>Соблюдаете ли вы режим питания?</c:v>
                </c:pt>
                <c:pt idx="4">
                  <c:v>Употребляете ли вы продукты быстрого приготовления?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3B-4197-8710-BAFDE7E00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560576"/>
        <c:axId val="48480256"/>
      </c:barChart>
      <c:catAx>
        <c:axId val="175560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8480256"/>
        <c:crosses val="autoZero"/>
        <c:auto val="1"/>
        <c:lblAlgn val="ctr"/>
        <c:lblOffset val="100"/>
        <c:noMultiLvlLbl val="0"/>
      </c:catAx>
      <c:valAx>
        <c:axId val="48480256"/>
        <c:scaling>
          <c:orientation val="minMax"/>
        </c:scaling>
        <c:delete val="0"/>
        <c:axPos val="l"/>
        <c:majorGridlines/>
        <c:title>
          <c:overlay val="0"/>
        </c:title>
        <c:numFmt formatCode="General" sourceLinked="1"/>
        <c:majorTickMark val="none"/>
        <c:minorTickMark val="none"/>
        <c:tickLblPos val="nextTo"/>
        <c:crossAx val="1755605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344816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"Правильное питание – залог здоровья"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437112"/>
            <a:ext cx="3344416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Подготовила группа «Педсоветчики»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4" descr="j021555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645024"/>
            <a:ext cx="2771775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90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Цели и задачи проекта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19257"/>
            <a:ext cx="7560840" cy="360381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воспитание </a:t>
            </a:r>
            <a:r>
              <a:rPr lang="ru-RU" dirty="0"/>
              <a:t>бережного отношения к своему </a:t>
            </a:r>
            <a:r>
              <a:rPr lang="ru-RU" dirty="0" smtClean="0"/>
              <a:t>здоровью;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формирование</a:t>
            </a:r>
            <a:r>
              <a:rPr lang="en-US" dirty="0" smtClean="0"/>
              <a:t> </a:t>
            </a:r>
            <a:r>
              <a:rPr lang="en-US" dirty="0" err="1"/>
              <a:t>здорового</a:t>
            </a:r>
            <a:r>
              <a:rPr lang="en-US" dirty="0"/>
              <a:t> </a:t>
            </a:r>
            <a:r>
              <a:rPr lang="en-US" dirty="0" err="1"/>
              <a:t>образа</a:t>
            </a:r>
            <a:r>
              <a:rPr lang="en-US" dirty="0"/>
              <a:t> </a:t>
            </a:r>
            <a:r>
              <a:rPr lang="en-US" dirty="0" err="1" smtClean="0"/>
              <a:t>жизни</a:t>
            </a:r>
            <a:r>
              <a:rPr lang="ru-RU" dirty="0"/>
              <a:t>;</a:t>
            </a:r>
          </a:p>
          <a:p>
            <a:pPr marL="457200" indent="-457200">
              <a:buAutoNum type="arabicPeriod"/>
            </a:pPr>
            <a:r>
              <a:rPr lang="ru-RU" dirty="0" smtClean="0"/>
              <a:t>воспитать </a:t>
            </a:r>
            <a:r>
              <a:rPr lang="ru-RU" dirty="0"/>
              <a:t>негативное отношение к вредным продуктам </a:t>
            </a:r>
            <a:r>
              <a:rPr lang="ru-RU" dirty="0" smtClean="0"/>
              <a:t>питания; </a:t>
            </a:r>
          </a:p>
          <a:p>
            <a:pPr marL="457200" indent="-457200">
              <a:buAutoNum type="arabicPeriod"/>
            </a:pPr>
            <a:r>
              <a:rPr lang="ru-RU" dirty="0" smtClean="0"/>
              <a:t>сформировать </a:t>
            </a:r>
            <a:r>
              <a:rPr lang="ru-RU" dirty="0"/>
              <a:t>привычку правильно питаться и соблюдать режим </a:t>
            </a:r>
            <a:r>
              <a:rPr lang="ru-RU" dirty="0" smtClean="0"/>
              <a:t>питания.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03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Среди </a:t>
            </a:r>
            <a:r>
              <a:rPr lang="ru-RU" dirty="0"/>
              <a:t>нас нет абсолютно здоровых </a:t>
            </a:r>
            <a:r>
              <a:rPr lang="ru-RU" dirty="0" smtClean="0"/>
              <a:t>людей. Одна из основных причин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неправильное питание</a:t>
            </a:r>
            <a:endParaRPr lang="ru-RU" sz="40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605205" cy="120248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Актуальность </a:t>
            </a:r>
            <a:r>
              <a:rPr lang="ru-RU" b="1" dirty="0"/>
              <a:t>проекта: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46715" y="299695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74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Введение.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Основная часть .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Заключение.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13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Исследование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2119257"/>
            <a:ext cx="5040560" cy="36038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800" b="1" i="1" dirty="0"/>
              <a:t>Чтоб мудро жизнь прожить,</a:t>
            </a:r>
          </a:p>
          <a:p>
            <a:pPr marL="0" indent="0" algn="r">
              <a:buNone/>
            </a:pPr>
            <a:r>
              <a:rPr lang="ru-RU" sz="1800" b="1" i="1" dirty="0"/>
              <a:t>Знать надобно немало.</a:t>
            </a:r>
          </a:p>
          <a:p>
            <a:pPr marL="0" indent="0" algn="r">
              <a:buNone/>
            </a:pPr>
            <a:r>
              <a:rPr lang="ru-RU" sz="1800" b="1" i="1" dirty="0"/>
              <a:t>Два главных правила запомни для начала;</a:t>
            </a:r>
          </a:p>
          <a:p>
            <a:pPr marL="0" indent="0" algn="r">
              <a:buNone/>
            </a:pPr>
            <a:r>
              <a:rPr lang="ru-RU" sz="1800" b="1" i="1" dirty="0"/>
              <a:t>Ты лучше голодай, чем что попало есть, </a:t>
            </a:r>
          </a:p>
          <a:p>
            <a:pPr marL="0" indent="0" algn="r">
              <a:buNone/>
            </a:pPr>
            <a:r>
              <a:rPr lang="ru-RU" sz="1800" b="1" i="1" dirty="0"/>
              <a:t>И лучше будь один, чем с кем попало.</a:t>
            </a:r>
          </a:p>
          <a:p>
            <a:pPr marL="0" indent="0" algn="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5022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19257"/>
            <a:ext cx="6912768" cy="36038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800" b="1" i="1" dirty="0" smtClean="0"/>
              <a:t>.</a:t>
            </a:r>
            <a:endParaRPr lang="ru-RU" sz="1800" b="1" i="1" dirty="0"/>
          </a:p>
          <a:p>
            <a:pPr marL="0" indent="0" algn="r">
              <a:buNone/>
            </a:pPr>
            <a:endParaRPr lang="ru-RU" sz="18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18144415"/>
              </p:ext>
            </p:extLst>
          </p:nvPr>
        </p:nvGraphicFramePr>
        <p:xfrm>
          <a:off x="1331640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93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19257"/>
            <a:ext cx="6912768" cy="36038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800" b="1" i="1" dirty="0" smtClean="0"/>
              <a:t>.</a:t>
            </a:r>
            <a:endParaRPr lang="ru-RU" sz="1800" b="1" i="1" dirty="0"/>
          </a:p>
          <a:p>
            <a:pPr marL="0" indent="0" algn="r">
              <a:buNone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276872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Согласно анкетированию, все учащиеся знают, что необходимо соблюдать режим питания, но все равно его нарушают.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587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Заключение. Какая пища полезна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32856"/>
            <a:ext cx="6912768" cy="360381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1200" b="1" i="1" dirty="0" smtClean="0"/>
              <a:t>.</a:t>
            </a:r>
            <a:endParaRPr lang="ru-RU" sz="1200" b="1" i="1" dirty="0"/>
          </a:p>
          <a:p>
            <a:pPr marL="0" indent="0" algn="just">
              <a:buNone/>
            </a:pPr>
            <a:r>
              <a:rPr lang="ru-RU" sz="1200" b="1" dirty="0" smtClean="0"/>
              <a:t>В </a:t>
            </a:r>
            <a:r>
              <a:rPr lang="ru-RU" sz="1200" b="1" dirty="0"/>
              <a:t>мясной пище </a:t>
            </a:r>
            <a:r>
              <a:rPr lang="ru-RU" sz="1200" dirty="0"/>
              <a:t>содержатся вещества, которые необходимы головному мозгу для его роста и развития. Мясо, рыба, молоко, яйца – источники белков. Молоко богато минеральными солями: железа, алюминия, магния, натрия, фосфора. Летом в молоке особенно много витаминов А,С,Д, группы В. Всего в молоке 20 витаминов, десятки ферментов. Молочнокислые продукты богаты полезными для организма микробами.</a:t>
            </a:r>
          </a:p>
          <a:p>
            <a:pPr marL="0" indent="0" algn="just">
              <a:buNone/>
            </a:pPr>
            <a:r>
              <a:rPr lang="ru-RU" sz="1200" b="1" dirty="0"/>
              <a:t>Всегда полезны овощи и фрукты. </a:t>
            </a:r>
            <a:r>
              <a:rPr lang="ru-RU" sz="1200" dirty="0"/>
              <a:t>Полезны горох, фасоль, чечевица, сдобренные не пережаренным растительным маслом. Полезен картофель во всех видах. Он источник витамина С. </a:t>
            </a:r>
          </a:p>
          <a:p>
            <a:pPr marL="0" indent="0" algn="just">
              <a:buNone/>
            </a:pPr>
            <a:r>
              <a:rPr lang="ru-RU" sz="1200" dirty="0"/>
              <a:t>Добавляйте в рацион питания зелень. Салат, укроп, петрушка – хорошая профилактика инфаркта, улучшают водный баланс, благотворно влияют при малокровии, авитаминозе, источники витаминов группы В, аскорбиновой кислоты, калия, кальция, магния, железа.</a:t>
            </a:r>
          </a:p>
          <a:p>
            <a:pPr marL="0" indent="0" algn="just">
              <a:buNone/>
            </a:pPr>
            <a:r>
              <a:rPr lang="ru-RU" sz="1200" b="1" dirty="0"/>
              <a:t>Употребление моркови</a:t>
            </a:r>
            <a:r>
              <a:rPr lang="ru-RU" sz="1200" dirty="0"/>
              <a:t> очень полезно для зрения и для профилактики раковых заболеваний, источник витамина А.</a:t>
            </a:r>
          </a:p>
          <a:p>
            <a:pPr marL="0" indent="0" algn="just">
              <a:buNone/>
            </a:pPr>
            <a:r>
              <a:rPr lang="ru-RU" sz="1200" b="1" dirty="0"/>
              <a:t>Капуста</a:t>
            </a:r>
            <a:r>
              <a:rPr lang="ru-RU" sz="1200" dirty="0"/>
              <a:t> улучшает обмен холестерина и является сильным </a:t>
            </a:r>
            <a:r>
              <a:rPr lang="ru-RU" sz="1200" dirty="0" err="1"/>
              <a:t>антиаллергеном</a:t>
            </a:r>
            <a:r>
              <a:rPr lang="ru-RU" sz="1200" dirty="0"/>
              <a:t>, первый источник витамина С.</a:t>
            </a:r>
          </a:p>
          <a:p>
            <a:pPr marL="0" indent="0" algn="just">
              <a:buNone/>
            </a:pPr>
            <a:r>
              <a:rPr lang="ru-RU" sz="1200" b="1" dirty="0"/>
              <a:t>Свёкла</a:t>
            </a:r>
            <a:r>
              <a:rPr lang="ru-RU" sz="1200" dirty="0"/>
              <a:t> улучшает работу кишечника, снижает артериальное давление.</a:t>
            </a:r>
          </a:p>
          <a:p>
            <a:pPr marL="0" indent="0" algn="just">
              <a:buNone/>
            </a:pPr>
            <a:r>
              <a:rPr lang="ru-RU" sz="1200" b="1" dirty="0" smtClean="0"/>
              <a:t>1 </a:t>
            </a:r>
            <a:r>
              <a:rPr lang="ru-RU" sz="1200" b="1" dirty="0"/>
              <a:t>грамм свежих помидоров </a:t>
            </a:r>
            <a:r>
              <a:rPr lang="ru-RU" sz="1200" dirty="0"/>
              <a:t>удовлетворяют суточную потребность организма в витаминах А и С, кроме того они содержат витамины В1, В2, В3, К, РР, сахар, минеральные соли, лимонную и яблочные кислоты.</a:t>
            </a:r>
          </a:p>
          <a:p>
            <a:pPr marL="0" indent="0" algn="r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1638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2866667" cy="21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15616" y="4725144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Будьте здоровы!!!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506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</TotalTime>
  <Words>362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Brush Script MT</vt:lpstr>
      <vt:lpstr>Constantia</vt:lpstr>
      <vt:lpstr>Franklin Gothic Book</vt:lpstr>
      <vt:lpstr>Rage Italic</vt:lpstr>
      <vt:lpstr>Кнопка</vt:lpstr>
      <vt:lpstr>"Правильное питание – залог здоровья"</vt:lpstr>
      <vt:lpstr> Цели и задачи проекта: </vt:lpstr>
      <vt:lpstr> Актуальность проекта: </vt:lpstr>
      <vt:lpstr>Содержание:</vt:lpstr>
      <vt:lpstr>Исследование</vt:lpstr>
      <vt:lpstr>Результаты анкетирования</vt:lpstr>
      <vt:lpstr>Выводы </vt:lpstr>
      <vt:lpstr>Заключение. Какая пища полезна</vt:lpstr>
      <vt:lpstr>Спасибо за внимание!!!!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"Правильное питание – залог здоровья"</dc:title>
  <dc:creator>Школа2</dc:creator>
  <cp:lastModifiedBy>Robert</cp:lastModifiedBy>
  <cp:revision>12</cp:revision>
  <dcterms:created xsi:type="dcterms:W3CDTF">2016-03-21T04:32:35Z</dcterms:created>
  <dcterms:modified xsi:type="dcterms:W3CDTF">2016-03-24T00:18:28Z</dcterms:modified>
</cp:coreProperties>
</file>