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4.xml" ContentType="application/vnd.openxmlformats-officedocument.drawingml.chart+xml"/>
  <Override PartName="/ppt/theme/themeOverride15.xml" ContentType="application/vnd.openxmlformats-officedocument.themeOverride+xml"/>
  <Override PartName="/ppt/charts/chart5.xml" ContentType="application/vnd.openxmlformats-officedocument.drawingml.chart+xml"/>
  <Override PartName="/ppt/theme/themeOverride16.xml" ContentType="application/vnd.openxmlformats-officedocument.themeOverride+xml"/>
  <Override PartName="/ppt/charts/chart6.xml" ContentType="application/vnd.openxmlformats-officedocument.drawingml.chart+xml"/>
  <Override PartName="/ppt/theme/themeOverride17.xml" ContentType="application/vnd.openxmlformats-officedocument.themeOverride+xml"/>
  <Override PartName="/ppt/charts/chart7.xml" ContentType="application/vnd.openxmlformats-officedocument.drawingml.chart+xml"/>
  <Override PartName="/ppt/theme/themeOverride18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theme/themeOverride19.xml" ContentType="application/vnd.openxmlformats-officedocument.themeOverride+xml"/>
  <Override PartName="/ppt/charts/chart9.xml" ContentType="application/vnd.openxmlformats-officedocument.drawingml.chart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3" r:id="rId5"/>
    <p:sldMasterId id="2147483745" r:id="rId6"/>
    <p:sldMasterId id="2147483769" r:id="rId7"/>
  </p:sldMasterIdLst>
  <p:notesMasterIdLst>
    <p:notesMasterId r:id="rId65"/>
  </p:notesMasterIdLst>
  <p:sldIdLst>
    <p:sldId id="323" r:id="rId8"/>
    <p:sldId id="260" r:id="rId9"/>
    <p:sldId id="302" r:id="rId10"/>
    <p:sldId id="324" r:id="rId11"/>
    <p:sldId id="257" r:id="rId12"/>
    <p:sldId id="258" r:id="rId13"/>
    <p:sldId id="259" r:id="rId14"/>
    <p:sldId id="298" r:id="rId15"/>
    <p:sldId id="299" r:id="rId16"/>
    <p:sldId id="319" r:id="rId17"/>
    <p:sldId id="300" r:id="rId18"/>
    <p:sldId id="326" r:id="rId19"/>
    <p:sldId id="301" r:id="rId20"/>
    <p:sldId id="321" r:id="rId21"/>
    <p:sldId id="309" r:id="rId22"/>
    <p:sldId id="308" r:id="rId23"/>
    <p:sldId id="307" r:id="rId24"/>
    <p:sldId id="304" r:id="rId25"/>
    <p:sldId id="303" r:id="rId26"/>
    <p:sldId id="305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3" r:id="rId39"/>
    <p:sldId id="275" r:id="rId40"/>
    <p:sldId id="276" r:id="rId41"/>
    <p:sldId id="277" r:id="rId42"/>
    <p:sldId id="278" r:id="rId43"/>
    <p:sldId id="296" r:id="rId44"/>
    <p:sldId id="327" r:id="rId45"/>
    <p:sldId id="329" r:id="rId46"/>
    <p:sldId id="330" r:id="rId47"/>
    <p:sldId id="331" r:id="rId48"/>
    <p:sldId id="282" r:id="rId49"/>
    <p:sldId id="283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7" r:id="rId61"/>
    <p:sldId id="317" r:id="rId62"/>
    <p:sldId id="318" r:id="rId63"/>
    <p:sldId id="295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56" autoAdjust="0"/>
  </p:normalViewPr>
  <p:slideViewPr>
    <p:cSldViewPr>
      <p:cViewPr varScale="1">
        <p:scale>
          <a:sx n="83" d="100"/>
          <a:sy n="83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74;&#1077;&#1088;&#1072;\Desktop\&#1090;&#1072;&#1073;&#1083;&#1080;&#1094;&#1072;%20&#1091;&#1084;&#1085;&#1086;&#1078;&#1077;&#1085;&#1080;&#1103;.xlsx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  <c:pt idx="3">
                  <c:v>5 класс</c:v>
                </c:pt>
                <c:pt idx="4">
                  <c:v>6 класс</c:v>
                </c:pt>
                <c:pt idx="5">
                  <c:v>7 класс</c:v>
                </c:pt>
                <c:pt idx="6">
                  <c:v>8 класс</c:v>
                </c:pt>
                <c:pt idx="7">
                  <c:v>9 класс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  <c:pt idx="3">
                  <c:v>5 класс</c:v>
                </c:pt>
                <c:pt idx="4">
                  <c:v>6 класс</c:v>
                </c:pt>
                <c:pt idx="5">
                  <c:v>7 класс</c:v>
                </c:pt>
                <c:pt idx="6">
                  <c:v>8 класс</c:v>
                </c:pt>
                <c:pt idx="7">
                  <c:v>9 класс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1</c:v>
                </c:pt>
                <c:pt idx="1">
                  <c:v>0.8</c:v>
                </c:pt>
                <c:pt idx="2">
                  <c:v>1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67200"/>
        <c:axId val="23268736"/>
      </c:barChart>
      <c:catAx>
        <c:axId val="23267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3268736"/>
        <c:crosses val="autoZero"/>
        <c:auto val="1"/>
        <c:lblAlgn val="ctr"/>
        <c:lblOffset val="100"/>
        <c:noMultiLvlLbl val="0"/>
      </c:catAx>
      <c:valAx>
        <c:axId val="23268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267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дней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 1 по 5 класс</c:v>
                </c:pt>
                <c:pt idx="1">
                  <c:v>6- 7 класс</c:v>
                </c:pt>
                <c:pt idx="2">
                  <c:v> 9 класс</c:v>
                </c:pt>
                <c:pt idx="3">
                  <c:v>с 1 по 11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70368"/>
        <c:axId val="23380352"/>
      </c:barChart>
      <c:catAx>
        <c:axId val="2337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3380352"/>
        <c:crosses val="autoZero"/>
        <c:auto val="1"/>
        <c:lblAlgn val="ctr"/>
        <c:lblOffset val="100"/>
        <c:noMultiLvlLbl val="0"/>
      </c:catAx>
      <c:valAx>
        <c:axId val="2338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7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043963254593172E-2"/>
          <c:y val="0.111470180810732"/>
          <c:w val="0.77980468066491693"/>
          <c:h val="0.70639216972878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'[таблица умножения.xlsx]Лист1'!$B$3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'[таблица умножения.xlsx]Лист1'!$C$2:$L$2</c:f>
              <c:strCache>
                <c:ptCount val="9"/>
                <c:pt idx="0">
                  <c:v>3 класс</c:v>
                </c:pt>
                <c:pt idx="1">
                  <c:v>4класс</c:v>
                </c:pt>
                <c:pt idx="2">
                  <c:v>5 класс</c:v>
                </c:pt>
                <c:pt idx="3">
                  <c:v>6 класс</c:v>
                </c:pt>
                <c:pt idx="4">
                  <c:v>7 класс</c:v>
                </c:pt>
                <c:pt idx="5">
                  <c:v>8 класс</c:v>
                </c:pt>
                <c:pt idx="6">
                  <c:v>9 класс</c:v>
                </c:pt>
                <c:pt idx="7">
                  <c:v>10 класс</c:v>
                </c:pt>
                <c:pt idx="8">
                  <c:v>11 класс</c:v>
                </c:pt>
              </c:strCache>
            </c:strRef>
          </c:cat>
          <c:val>
            <c:numRef>
              <c:f>'[таблица умножения.xlsx]Лист1'!$C$3:$L$3</c:f>
              <c:numCache>
                <c:formatCode>0%</c:formatCode>
                <c:ptCount val="9"/>
                <c:pt idx="0">
                  <c:v>1</c:v>
                </c:pt>
                <c:pt idx="1">
                  <c:v>0.89</c:v>
                </c:pt>
                <c:pt idx="2">
                  <c:v>1</c:v>
                </c:pt>
                <c:pt idx="3">
                  <c:v>0.97</c:v>
                </c:pt>
                <c:pt idx="4">
                  <c:v>0.96</c:v>
                </c:pt>
                <c:pt idx="5">
                  <c:v>0.75</c:v>
                </c:pt>
                <c:pt idx="6">
                  <c:v>0.92</c:v>
                </c:pt>
                <c:pt idx="7">
                  <c:v>0.67</c:v>
                </c:pt>
                <c:pt idx="8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45344"/>
        <c:axId val="23546880"/>
      </c:barChart>
      <c:catAx>
        <c:axId val="23545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3546880"/>
        <c:crosses val="autoZero"/>
        <c:auto val="1"/>
        <c:lblAlgn val="ctr"/>
        <c:lblOffset val="100"/>
        <c:noMultiLvlLbl val="0"/>
      </c:catAx>
      <c:valAx>
        <c:axId val="23546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54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328166155888924"/>
          <c:y val="0.51023703101286488"/>
          <c:w val="6.7761312418246566E-2"/>
          <c:h val="0.1294079107459608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9E-3"/>
                  <c:y val="-2.1609940572663426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7.92355334307889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747968"/>
        <c:axId val="21753856"/>
        <c:axId val="0"/>
      </c:bar3DChart>
      <c:catAx>
        <c:axId val="2174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753856"/>
        <c:crosses val="autoZero"/>
        <c:auto val="1"/>
        <c:lblAlgn val="ctr"/>
        <c:lblOffset val="100"/>
        <c:noMultiLvlLbl val="0"/>
      </c:catAx>
      <c:valAx>
        <c:axId val="2175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4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9E-3"/>
                  <c:y val="-2.1609940572663426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7.92355334307889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435904"/>
        <c:axId val="23441792"/>
        <c:axId val="0"/>
      </c:bar3DChart>
      <c:catAx>
        <c:axId val="2343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3441792"/>
        <c:crosses val="autoZero"/>
        <c:auto val="1"/>
        <c:lblAlgn val="ctr"/>
        <c:lblOffset val="100"/>
        <c:noMultiLvlLbl val="0"/>
      </c:catAx>
      <c:valAx>
        <c:axId val="2344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3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9E-3"/>
                  <c:y val="-2.1609940572663426E-3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7.92355334307889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13120"/>
        <c:axId val="23831296"/>
        <c:axId val="0"/>
      </c:bar3DChart>
      <c:catAx>
        <c:axId val="23813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3831296"/>
        <c:crosses val="autoZero"/>
        <c:auto val="1"/>
        <c:lblAlgn val="ctr"/>
        <c:lblOffset val="100"/>
        <c:noMultiLvlLbl val="0"/>
      </c:catAx>
      <c:valAx>
        <c:axId val="2383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13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9E-3"/>
                  <c:y val="-2.1609940572663426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литература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7.92355334307889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литература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0.6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12448"/>
        <c:axId val="29914240"/>
        <c:axId val="0"/>
      </c:bar3DChart>
      <c:catAx>
        <c:axId val="2991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29914240"/>
        <c:crosses val="autoZero"/>
        <c:auto val="1"/>
        <c:lblAlgn val="ctr"/>
        <c:lblOffset val="100"/>
        <c:noMultiLvlLbl val="0"/>
      </c:catAx>
      <c:valAx>
        <c:axId val="29914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912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литература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литература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82720"/>
        <c:axId val="29984256"/>
        <c:axId val="0"/>
      </c:bar3DChart>
      <c:catAx>
        <c:axId val="2998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9984256"/>
        <c:crosses val="autoZero"/>
        <c:auto val="1"/>
        <c:lblAlgn val="ctr"/>
        <c:lblOffset val="100"/>
        <c:noMultiLvlLbl val="0"/>
      </c:catAx>
      <c:valAx>
        <c:axId val="2998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8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9E-3"/>
                  <c:y val="-2.1609940572663426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7.92355334307889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385664"/>
        <c:axId val="30387200"/>
        <c:axId val="0"/>
      </c:bar3DChart>
      <c:catAx>
        <c:axId val="3038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30387200"/>
        <c:crosses val="autoZero"/>
        <c:auto val="1"/>
        <c:lblAlgn val="ctr"/>
        <c:lblOffset val="100"/>
        <c:noMultiLvlLbl val="0"/>
      </c:catAx>
      <c:valAx>
        <c:axId val="30387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038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7C7F0-AB92-4958-9A05-9B7DEE5D36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948FFE-4FC3-4EC3-9006-5D00E293A223}">
      <dgm:prSet phldrT="[Текст]" custT="1"/>
      <dgm:spPr/>
      <dgm:t>
        <a:bodyPr/>
        <a:lstStyle/>
        <a:p>
          <a:r>
            <a:rPr lang="ru-RU" sz="4000" dirty="0" smtClean="0"/>
            <a:t>Проект включает в себя пять </a:t>
          </a:r>
          <a:r>
            <a:rPr lang="ru-RU" sz="4000" b="1" dirty="0" smtClean="0">
              <a:solidFill>
                <a:srgbClr val="FF0000"/>
              </a:solidFill>
            </a:rPr>
            <a:t>П</a:t>
          </a:r>
          <a:endParaRPr lang="ru-RU" sz="4000" b="1" dirty="0">
            <a:solidFill>
              <a:srgbClr val="FF0000"/>
            </a:solidFill>
          </a:endParaRPr>
        </a:p>
      </dgm:t>
    </dgm:pt>
    <dgm:pt modelId="{D4944389-4647-49D4-9E19-850F4BFAACE8}" type="parTrans" cxnId="{B99736C7-B064-489A-90CA-CCAD1F76922E}">
      <dgm:prSet/>
      <dgm:spPr/>
      <dgm:t>
        <a:bodyPr/>
        <a:lstStyle/>
        <a:p>
          <a:endParaRPr lang="ru-RU"/>
        </a:p>
      </dgm:t>
    </dgm:pt>
    <dgm:pt modelId="{FB46F3C8-255C-47F3-A507-4F35B59CFB9E}" type="sibTrans" cxnId="{B99736C7-B064-489A-90CA-CCAD1F76922E}">
      <dgm:prSet/>
      <dgm:spPr/>
      <dgm:t>
        <a:bodyPr/>
        <a:lstStyle/>
        <a:p>
          <a:endParaRPr lang="ru-RU"/>
        </a:p>
      </dgm:t>
    </dgm:pt>
    <dgm:pt modelId="{CDCBCA4C-97EC-4B8E-A025-ECDD38F5AFEF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D599AF68-AB2F-43DC-99A3-972449C6C0F5}" type="parTrans" cxnId="{C8B53B1B-A6DF-4FDF-A1F6-898AE6A21672}">
      <dgm:prSet/>
      <dgm:spPr/>
      <dgm:t>
        <a:bodyPr/>
        <a:lstStyle/>
        <a:p>
          <a:endParaRPr lang="ru-RU"/>
        </a:p>
      </dgm:t>
    </dgm:pt>
    <dgm:pt modelId="{5F687133-04E3-4D66-AB64-EE6FEA745B13}" type="sibTrans" cxnId="{C8B53B1B-A6DF-4FDF-A1F6-898AE6A21672}">
      <dgm:prSet/>
      <dgm:spPr/>
      <dgm:t>
        <a:bodyPr/>
        <a:lstStyle/>
        <a:p>
          <a:endParaRPr lang="ru-RU"/>
        </a:p>
      </dgm:t>
    </dgm:pt>
    <dgm:pt modelId="{A9C9E6B6-E1B4-4C12-BB97-CB08F35CC467}">
      <dgm:prSet phldrT="[Текст]"/>
      <dgm:spPr/>
      <dgm:t>
        <a:bodyPr/>
        <a:lstStyle/>
        <a:p>
          <a:r>
            <a:rPr lang="ru-RU" dirty="0" smtClean="0"/>
            <a:t>Проектирование</a:t>
          </a:r>
          <a:endParaRPr lang="ru-RU" dirty="0"/>
        </a:p>
      </dgm:t>
    </dgm:pt>
    <dgm:pt modelId="{A8C5015A-0281-44E2-9279-ECCF980ADAC5}" type="parTrans" cxnId="{390BABEE-D946-49CF-AF10-106D9F838C75}">
      <dgm:prSet/>
      <dgm:spPr/>
      <dgm:t>
        <a:bodyPr/>
        <a:lstStyle/>
        <a:p>
          <a:endParaRPr lang="ru-RU"/>
        </a:p>
      </dgm:t>
    </dgm:pt>
    <dgm:pt modelId="{97DEB4B2-04E1-4F26-ADA1-C2AC77FD3A69}" type="sibTrans" cxnId="{390BABEE-D946-49CF-AF10-106D9F838C75}">
      <dgm:prSet/>
      <dgm:spPr/>
      <dgm:t>
        <a:bodyPr/>
        <a:lstStyle/>
        <a:p>
          <a:endParaRPr lang="ru-RU"/>
        </a:p>
      </dgm:t>
    </dgm:pt>
    <dgm:pt modelId="{8DA7F20D-FBD6-435D-B8C6-91D59A60CAD7}">
      <dgm:prSet phldrT="[Текст]"/>
      <dgm:spPr/>
      <dgm:t>
        <a:bodyPr/>
        <a:lstStyle/>
        <a:p>
          <a:r>
            <a:rPr lang="ru-RU" dirty="0" smtClean="0"/>
            <a:t>Поиск информации</a:t>
          </a:r>
          <a:endParaRPr lang="ru-RU" dirty="0"/>
        </a:p>
      </dgm:t>
    </dgm:pt>
    <dgm:pt modelId="{C20A5D42-9B95-4553-830D-17242F7A406F}" type="parTrans" cxnId="{760F8AFE-4D22-422E-B2A0-3DB47EA9E4AF}">
      <dgm:prSet/>
      <dgm:spPr/>
      <dgm:t>
        <a:bodyPr/>
        <a:lstStyle/>
        <a:p>
          <a:endParaRPr lang="ru-RU"/>
        </a:p>
      </dgm:t>
    </dgm:pt>
    <dgm:pt modelId="{94588F90-B774-4810-862B-AD1B084CF808}" type="sibTrans" cxnId="{760F8AFE-4D22-422E-B2A0-3DB47EA9E4AF}">
      <dgm:prSet/>
      <dgm:spPr/>
      <dgm:t>
        <a:bodyPr/>
        <a:lstStyle/>
        <a:p>
          <a:endParaRPr lang="ru-RU"/>
        </a:p>
      </dgm:t>
    </dgm:pt>
    <dgm:pt modelId="{3DFBCEC8-71F3-4863-B0B3-320181356ABE}">
      <dgm:prSet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892768E0-4E6A-4526-9799-3FCAA50E3F7B}" type="parTrans" cxnId="{9E5F8DD8-F8D0-482E-AE0B-444FE5AA9091}">
      <dgm:prSet/>
      <dgm:spPr/>
      <dgm:t>
        <a:bodyPr/>
        <a:lstStyle/>
        <a:p>
          <a:endParaRPr lang="ru-RU"/>
        </a:p>
      </dgm:t>
    </dgm:pt>
    <dgm:pt modelId="{8F466F04-458C-4791-8A57-8D945F1A7612}" type="sibTrans" cxnId="{9E5F8DD8-F8D0-482E-AE0B-444FE5AA9091}">
      <dgm:prSet/>
      <dgm:spPr/>
      <dgm:t>
        <a:bodyPr/>
        <a:lstStyle/>
        <a:p>
          <a:endParaRPr lang="ru-RU"/>
        </a:p>
      </dgm:t>
    </dgm:pt>
    <dgm:pt modelId="{EBD61EDD-3226-4D76-97F4-98A9B18C494E}">
      <dgm:prSet/>
      <dgm:spPr/>
      <dgm:t>
        <a:bodyPr/>
        <a:lstStyle/>
        <a:p>
          <a:r>
            <a:rPr lang="ru-RU" dirty="0" smtClean="0"/>
            <a:t>Презентации</a:t>
          </a:r>
          <a:endParaRPr lang="ru-RU" dirty="0"/>
        </a:p>
      </dgm:t>
    </dgm:pt>
    <dgm:pt modelId="{E40A64B8-CAD6-4C6C-862C-47EC7E318B88}" type="parTrans" cxnId="{94906404-50FD-470D-B2A4-78681BE7572F}">
      <dgm:prSet/>
      <dgm:spPr/>
      <dgm:t>
        <a:bodyPr/>
        <a:lstStyle/>
        <a:p>
          <a:endParaRPr lang="ru-RU"/>
        </a:p>
      </dgm:t>
    </dgm:pt>
    <dgm:pt modelId="{4748D4E6-93DA-4643-9B12-6E08ACA25135}" type="sibTrans" cxnId="{94906404-50FD-470D-B2A4-78681BE7572F}">
      <dgm:prSet/>
      <dgm:spPr/>
      <dgm:t>
        <a:bodyPr/>
        <a:lstStyle/>
        <a:p>
          <a:endParaRPr lang="ru-RU"/>
        </a:p>
      </dgm:t>
    </dgm:pt>
    <dgm:pt modelId="{ED140C9A-942C-43D0-8F08-2D27FA9ADB95}">
      <dgm:prSet/>
      <dgm:spPr/>
      <dgm:t>
        <a:bodyPr/>
        <a:lstStyle/>
        <a:p>
          <a:r>
            <a:rPr lang="ru-RU" dirty="0" smtClean="0"/>
            <a:t>Портфолио</a:t>
          </a:r>
          <a:endParaRPr lang="ru-RU" dirty="0"/>
        </a:p>
      </dgm:t>
    </dgm:pt>
    <dgm:pt modelId="{8571706E-F88B-4C55-8572-CB76920329A2}" type="parTrans" cxnId="{2C769293-6956-40F2-8F16-E3C7BDF0311A}">
      <dgm:prSet/>
      <dgm:spPr/>
      <dgm:t>
        <a:bodyPr/>
        <a:lstStyle/>
        <a:p>
          <a:endParaRPr lang="ru-RU"/>
        </a:p>
      </dgm:t>
    </dgm:pt>
    <dgm:pt modelId="{BFB90403-EA5A-4E52-9297-EE7703794FDA}" type="sibTrans" cxnId="{2C769293-6956-40F2-8F16-E3C7BDF0311A}">
      <dgm:prSet/>
      <dgm:spPr/>
      <dgm:t>
        <a:bodyPr/>
        <a:lstStyle/>
        <a:p>
          <a:endParaRPr lang="ru-RU"/>
        </a:p>
      </dgm:t>
    </dgm:pt>
    <dgm:pt modelId="{00974AF9-E5C3-4686-BCB2-B2FE0AE72DC4}" type="pres">
      <dgm:prSet presAssocID="{7057C7F0-AB92-4958-9A05-9B7DEE5D36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81F18-82E9-4860-B9EA-76EA7658E61A}" type="pres">
      <dgm:prSet presAssocID="{D7948FFE-4FC3-4EC3-9006-5D00E293A223}" presName="root1" presStyleCnt="0"/>
      <dgm:spPr/>
    </dgm:pt>
    <dgm:pt modelId="{854824E1-3EBF-4C74-9F97-DFF2D394452A}" type="pres">
      <dgm:prSet presAssocID="{D7948FFE-4FC3-4EC3-9006-5D00E293A223}" presName="LevelOneTextNode" presStyleLbl="node0" presStyleIdx="0" presStyleCnt="1" custScaleX="264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C532B-22CC-40D8-83B5-2B2422C47BFF}" type="pres">
      <dgm:prSet presAssocID="{D7948FFE-4FC3-4EC3-9006-5D00E293A223}" presName="level2hierChild" presStyleCnt="0"/>
      <dgm:spPr/>
    </dgm:pt>
    <dgm:pt modelId="{04C71B32-9757-4D72-94D3-E72A0A953227}" type="pres">
      <dgm:prSet presAssocID="{D599AF68-AB2F-43DC-99A3-972449C6C0F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C9A83295-A3A5-4591-808D-488507C1A43A}" type="pres">
      <dgm:prSet presAssocID="{D599AF68-AB2F-43DC-99A3-972449C6C0F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D04BEF4-AFF1-4C18-9712-5DC15424A1E8}" type="pres">
      <dgm:prSet presAssocID="{CDCBCA4C-97EC-4B8E-A025-ECDD38F5AFEF}" presName="root2" presStyleCnt="0"/>
      <dgm:spPr/>
    </dgm:pt>
    <dgm:pt modelId="{3785555C-1A16-47CF-8C0F-66AE85879F97}" type="pres">
      <dgm:prSet presAssocID="{CDCBCA4C-97EC-4B8E-A025-ECDD38F5AFEF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FF9D4D-68A3-44A2-B7D0-C63279A1B588}" type="pres">
      <dgm:prSet presAssocID="{CDCBCA4C-97EC-4B8E-A025-ECDD38F5AFEF}" presName="level3hierChild" presStyleCnt="0"/>
      <dgm:spPr/>
    </dgm:pt>
    <dgm:pt modelId="{CB9B4A6D-B80E-40E4-A53B-152CDC18F864}" type="pres">
      <dgm:prSet presAssocID="{A8C5015A-0281-44E2-9279-ECCF980ADAC5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3E508AD7-66DB-4ACF-AE74-9D6994BB0465}" type="pres">
      <dgm:prSet presAssocID="{A8C5015A-0281-44E2-9279-ECCF980ADAC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8DFF46B-4020-4E00-ACC6-EB2DC54D4A69}" type="pres">
      <dgm:prSet presAssocID="{A9C9E6B6-E1B4-4C12-BB97-CB08F35CC467}" presName="root2" presStyleCnt="0"/>
      <dgm:spPr/>
    </dgm:pt>
    <dgm:pt modelId="{37124337-4E5A-4A8E-A497-B852B9CD05A3}" type="pres">
      <dgm:prSet presAssocID="{A9C9E6B6-E1B4-4C12-BB97-CB08F35CC467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4038C6-4A43-406F-9A72-E4F958309F2B}" type="pres">
      <dgm:prSet presAssocID="{A9C9E6B6-E1B4-4C12-BB97-CB08F35CC467}" presName="level3hierChild" presStyleCnt="0"/>
      <dgm:spPr/>
    </dgm:pt>
    <dgm:pt modelId="{6119AB80-56C0-400B-A196-83A16D66D533}" type="pres">
      <dgm:prSet presAssocID="{C20A5D42-9B95-4553-830D-17242F7A406F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A817BE0A-8C55-42F7-939D-1CBD8E849476}" type="pres">
      <dgm:prSet presAssocID="{C20A5D42-9B95-4553-830D-17242F7A406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F93C180-D20E-4286-A8AB-6B703ED068C9}" type="pres">
      <dgm:prSet presAssocID="{8DA7F20D-FBD6-435D-B8C6-91D59A60CAD7}" presName="root2" presStyleCnt="0"/>
      <dgm:spPr/>
    </dgm:pt>
    <dgm:pt modelId="{2B593747-3DAF-4691-B9BD-1C94653A224B}" type="pres">
      <dgm:prSet presAssocID="{8DA7F20D-FBD6-435D-B8C6-91D59A60CAD7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481833-1BF7-46DE-9B1D-1668E3E1A2E9}" type="pres">
      <dgm:prSet presAssocID="{8DA7F20D-FBD6-435D-B8C6-91D59A60CAD7}" presName="level3hierChild" presStyleCnt="0"/>
      <dgm:spPr/>
    </dgm:pt>
    <dgm:pt modelId="{5891F4F7-1BC1-4D2D-A973-B279798A5C22}" type="pres">
      <dgm:prSet presAssocID="{892768E0-4E6A-4526-9799-3FCAA50E3F7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8689AE92-774D-4E61-8907-847EABF37927}" type="pres">
      <dgm:prSet presAssocID="{892768E0-4E6A-4526-9799-3FCAA50E3F7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166A0EA-61CD-457D-9216-8E04FCFE1FE6}" type="pres">
      <dgm:prSet presAssocID="{3DFBCEC8-71F3-4863-B0B3-320181356ABE}" presName="root2" presStyleCnt="0"/>
      <dgm:spPr/>
    </dgm:pt>
    <dgm:pt modelId="{B903242B-5A67-4052-80B9-DBAF450D1860}" type="pres">
      <dgm:prSet presAssocID="{3DFBCEC8-71F3-4863-B0B3-320181356ABE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70D37-7D46-44A6-95E0-DADB2AF7223F}" type="pres">
      <dgm:prSet presAssocID="{3DFBCEC8-71F3-4863-B0B3-320181356ABE}" presName="level3hierChild" presStyleCnt="0"/>
      <dgm:spPr/>
    </dgm:pt>
    <dgm:pt modelId="{2D295F7A-2E03-497A-924D-430C63C8FB04}" type="pres">
      <dgm:prSet presAssocID="{E40A64B8-CAD6-4C6C-862C-47EC7E318B88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8A23F1F-9D1B-4242-AE99-931532E5606B}" type="pres">
      <dgm:prSet presAssocID="{E40A64B8-CAD6-4C6C-862C-47EC7E318B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C4F6EC6-B77B-4421-87D3-5001625B5861}" type="pres">
      <dgm:prSet presAssocID="{EBD61EDD-3226-4D76-97F4-98A9B18C494E}" presName="root2" presStyleCnt="0"/>
      <dgm:spPr/>
    </dgm:pt>
    <dgm:pt modelId="{F9488260-9E9B-4AAB-B2A5-E0E7AFC31894}" type="pres">
      <dgm:prSet presAssocID="{EBD61EDD-3226-4D76-97F4-98A9B18C494E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C998C-B461-4D6E-8BCD-BF9245CC1E3B}" type="pres">
      <dgm:prSet presAssocID="{EBD61EDD-3226-4D76-97F4-98A9B18C494E}" presName="level3hierChild" presStyleCnt="0"/>
      <dgm:spPr/>
    </dgm:pt>
    <dgm:pt modelId="{A3AA5D7F-44EB-4553-958E-6E7EA515FA9F}" type="pres">
      <dgm:prSet presAssocID="{8571706E-F88B-4C55-8572-CB76920329A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5534FE7-A6E8-4213-8876-C56FF94B23A5}" type="pres">
      <dgm:prSet presAssocID="{8571706E-F88B-4C55-8572-CB76920329A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1F125CB7-D32E-4C18-B278-0658A9E53158}" type="pres">
      <dgm:prSet presAssocID="{ED140C9A-942C-43D0-8F08-2D27FA9ADB95}" presName="root2" presStyleCnt="0"/>
      <dgm:spPr/>
    </dgm:pt>
    <dgm:pt modelId="{8EC352B4-CD69-4FB3-B69B-287C60F41926}" type="pres">
      <dgm:prSet presAssocID="{ED140C9A-942C-43D0-8F08-2D27FA9ADB95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0A08E-8AB0-4528-97E8-F0F0B6E1D005}" type="pres">
      <dgm:prSet presAssocID="{ED140C9A-942C-43D0-8F08-2D27FA9ADB95}" presName="level3hierChild" presStyleCnt="0"/>
      <dgm:spPr/>
    </dgm:pt>
  </dgm:ptLst>
  <dgm:cxnLst>
    <dgm:cxn modelId="{B99736C7-B064-489A-90CA-CCAD1F76922E}" srcId="{7057C7F0-AB92-4958-9A05-9B7DEE5D363C}" destId="{D7948FFE-4FC3-4EC3-9006-5D00E293A223}" srcOrd="0" destOrd="0" parTransId="{D4944389-4647-49D4-9E19-850F4BFAACE8}" sibTransId="{FB46F3C8-255C-47F3-A507-4F35B59CFB9E}"/>
    <dgm:cxn modelId="{5C4E0E96-7653-4819-8D46-5BB6EBD2EF85}" type="presOf" srcId="{D7948FFE-4FC3-4EC3-9006-5D00E293A223}" destId="{854824E1-3EBF-4C74-9F97-DFF2D394452A}" srcOrd="0" destOrd="0" presId="urn:microsoft.com/office/officeart/2008/layout/HorizontalMultiLevelHierarchy"/>
    <dgm:cxn modelId="{C8B53B1B-A6DF-4FDF-A1F6-898AE6A21672}" srcId="{D7948FFE-4FC3-4EC3-9006-5D00E293A223}" destId="{CDCBCA4C-97EC-4B8E-A025-ECDD38F5AFEF}" srcOrd="0" destOrd="0" parTransId="{D599AF68-AB2F-43DC-99A3-972449C6C0F5}" sibTransId="{5F687133-04E3-4D66-AB64-EE6FEA745B13}"/>
    <dgm:cxn modelId="{7DDA7164-4049-41D0-98F4-0316E36790D2}" type="presOf" srcId="{3DFBCEC8-71F3-4863-B0B3-320181356ABE}" destId="{B903242B-5A67-4052-80B9-DBAF450D1860}" srcOrd="0" destOrd="0" presId="urn:microsoft.com/office/officeart/2008/layout/HorizontalMultiLevelHierarchy"/>
    <dgm:cxn modelId="{57C7DABD-F121-4D3B-AE47-2EB7907B1915}" type="presOf" srcId="{C20A5D42-9B95-4553-830D-17242F7A406F}" destId="{6119AB80-56C0-400B-A196-83A16D66D533}" srcOrd="0" destOrd="0" presId="urn:microsoft.com/office/officeart/2008/layout/HorizontalMultiLevelHierarchy"/>
    <dgm:cxn modelId="{760F8AFE-4D22-422E-B2A0-3DB47EA9E4AF}" srcId="{D7948FFE-4FC3-4EC3-9006-5D00E293A223}" destId="{8DA7F20D-FBD6-435D-B8C6-91D59A60CAD7}" srcOrd="2" destOrd="0" parTransId="{C20A5D42-9B95-4553-830D-17242F7A406F}" sibTransId="{94588F90-B774-4810-862B-AD1B084CF808}"/>
    <dgm:cxn modelId="{929EE4E2-4985-4E99-8555-9C6CCF500BB7}" type="presOf" srcId="{C20A5D42-9B95-4553-830D-17242F7A406F}" destId="{A817BE0A-8C55-42F7-939D-1CBD8E849476}" srcOrd="1" destOrd="0" presId="urn:microsoft.com/office/officeart/2008/layout/HorizontalMultiLevelHierarchy"/>
    <dgm:cxn modelId="{7A86B326-B90F-4336-9D2E-3684D41E959F}" type="presOf" srcId="{E40A64B8-CAD6-4C6C-862C-47EC7E318B88}" destId="{78A23F1F-9D1B-4242-AE99-931532E5606B}" srcOrd="1" destOrd="0" presId="urn:microsoft.com/office/officeart/2008/layout/HorizontalMultiLevelHierarchy"/>
    <dgm:cxn modelId="{32F6EC96-7971-4018-AEA4-51A27ADBEFAB}" type="presOf" srcId="{A8C5015A-0281-44E2-9279-ECCF980ADAC5}" destId="{3E508AD7-66DB-4ACF-AE74-9D6994BB0465}" srcOrd="1" destOrd="0" presId="urn:microsoft.com/office/officeart/2008/layout/HorizontalMultiLevelHierarchy"/>
    <dgm:cxn modelId="{E3B6A704-6BC1-495D-A212-887F2B7D52C3}" type="presOf" srcId="{EBD61EDD-3226-4D76-97F4-98A9B18C494E}" destId="{F9488260-9E9B-4AAB-B2A5-E0E7AFC31894}" srcOrd="0" destOrd="0" presId="urn:microsoft.com/office/officeart/2008/layout/HorizontalMultiLevelHierarchy"/>
    <dgm:cxn modelId="{15ABFEDF-A33B-445A-8F53-2D8E7D666F76}" type="presOf" srcId="{E40A64B8-CAD6-4C6C-862C-47EC7E318B88}" destId="{2D295F7A-2E03-497A-924D-430C63C8FB04}" srcOrd="0" destOrd="0" presId="urn:microsoft.com/office/officeart/2008/layout/HorizontalMultiLevelHierarchy"/>
    <dgm:cxn modelId="{DD2EBD1E-248F-4245-A551-6C48395790C5}" type="presOf" srcId="{892768E0-4E6A-4526-9799-3FCAA50E3F7B}" destId="{8689AE92-774D-4E61-8907-847EABF37927}" srcOrd="1" destOrd="0" presId="urn:microsoft.com/office/officeart/2008/layout/HorizontalMultiLevelHierarchy"/>
    <dgm:cxn modelId="{2C769293-6956-40F2-8F16-E3C7BDF0311A}" srcId="{D7948FFE-4FC3-4EC3-9006-5D00E293A223}" destId="{ED140C9A-942C-43D0-8F08-2D27FA9ADB95}" srcOrd="5" destOrd="0" parTransId="{8571706E-F88B-4C55-8572-CB76920329A2}" sibTransId="{BFB90403-EA5A-4E52-9297-EE7703794FDA}"/>
    <dgm:cxn modelId="{985B6A14-43C8-45C4-8460-ED81C7F8BE10}" type="presOf" srcId="{8DA7F20D-FBD6-435D-B8C6-91D59A60CAD7}" destId="{2B593747-3DAF-4691-B9BD-1C94653A224B}" srcOrd="0" destOrd="0" presId="urn:microsoft.com/office/officeart/2008/layout/HorizontalMultiLevelHierarchy"/>
    <dgm:cxn modelId="{38C6CA93-1975-434E-AF12-2810D9902A3E}" type="presOf" srcId="{7057C7F0-AB92-4958-9A05-9B7DEE5D363C}" destId="{00974AF9-E5C3-4686-BCB2-B2FE0AE72DC4}" srcOrd="0" destOrd="0" presId="urn:microsoft.com/office/officeart/2008/layout/HorizontalMultiLevelHierarchy"/>
    <dgm:cxn modelId="{9E5F8DD8-F8D0-482E-AE0B-444FE5AA9091}" srcId="{D7948FFE-4FC3-4EC3-9006-5D00E293A223}" destId="{3DFBCEC8-71F3-4863-B0B3-320181356ABE}" srcOrd="3" destOrd="0" parTransId="{892768E0-4E6A-4526-9799-3FCAA50E3F7B}" sibTransId="{8F466F04-458C-4791-8A57-8D945F1A7612}"/>
    <dgm:cxn modelId="{8B3AD2AA-F072-4F07-B059-9A32B288CFFD}" type="presOf" srcId="{D599AF68-AB2F-43DC-99A3-972449C6C0F5}" destId="{C9A83295-A3A5-4591-808D-488507C1A43A}" srcOrd="1" destOrd="0" presId="urn:microsoft.com/office/officeart/2008/layout/HorizontalMultiLevelHierarchy"/>
    <dgm:cxn modelId="{3197736D-4A7C-41E4-92F3-D737B2E3BBB5}" type="presOf" srcId="{8571706E-F88B-4C55-8572-CB76920329A2}" destId="{A3AA5D7F-44EB-4553-958E-6E7EA515FA9F}" srcOrd="0" destOrd="0" presId="urn:microsoft.com/office/officeart/2008/layout/HorizontalMultiLevelHierarchy"/>
    <dgm:cxn modelId="{94906404-50FD-470D-B2A4-78681BE7572F}" srcId="{D7948FFE-4FC3-4EC3-9006-5D00E293A223}" destId="{EBD61EDD-3226-4D76-97F4-98A9B18C494E}" srcOrd="4" destOrd="0" parTransId="{E40A64B8-CAD6-4C6C-862C-47EC7E318B88}" sibTransId="{4748D4E6-93DA-4643-9B12-6E08ACA25135}"/>
    <dgm:cxn modelId="{945C0612-D2BB-43DC-B105-0EDA0B3DA49E}" type="presOf" srcId="{8571706E-F88B-4C55-8572-CB76920329A2}" destId="{85534FE7-A6E8-4213-8876-C56FF94B23A5}" srcOrd="1" destOrd="0" presId="urn:microsoft.com/office/officeart/2008/layout/HorizontalMultiLevelHierarchy"/>
    <dgm:cxn modelId="{36D232B1-5D4E-4FE3-9B04-C02752580D8A}" type="presOf" srcId="{A8C5015A-0281-44E2-9279-ECCF980ADAC5}" destId="{CB9B4A6D-B80E-40E4-A53B-152CDC18F864}" srcOrd="0" destOrd="0" presId="urn:microsoft.com/office/officeart/2008/layout/HorizontalMultiLevelHierarchy"/>
    <dgm:cxn modelId="{161F9512-B59E-4D9A-B8BA-D446501DBC0F}" type="presOf" srcId="{CDCBCA4C-97EC-4B8E-A025-ECDD38F5AFEF}" destId="{3785555C-1A16-47CF-8C0F-66AE85879F97}" srcOrd="0" destOrd="0" presId="urn:microsoft.com/office/officeart/2008/layout/HorizontalMultiLevelHierarchy"/>
    <dgm:cxn modelId="{35BBB3E5-EB0F-4746-A2A2-40E926A24562}" type="presOf" srcId="{ED140C9A-942C-43D0-8F08-2D27FA9ADB95}" destId="{8EC352B4-CD69-4FB3-B69B-287C60F41926}" srcOrd="0" destOrd="0" presId="urn:microsoft.com/office/officeart/2008/layout/HorizontalMultiLevelHierarchy"/>
    <dgm:cxn modelId="{C45EBC87-32FF-4B40-96D6-470D9D0C90F1}" type="presOf" srcId="{D599AF68-AB2F-43DC-99A3-972449C6C0F5}" destId="{04C71B32-9757-4D72-94D3-E72A0A953227}" srcOrd="0" destOrd="0" presId="urn:microsoft.com/office/officeart/2008/layout/HorizontalMultiLevelHierarchy"/>
    <dgm:cxn modelId="{D02F62BD-3A07-4FAA-9E28-8CD84B851ED5}" type="presOf" srcId="{A9C9E6B6-E1B4-4C12-BB97-CB08F35CC467}" destId="{37124337-4E5A-4A8E-A497-B852B9CD05A3}" srcOrd="0" destOrd="0" presId="urn:microsoft.com/office/officeart/2008/layout/HorizontalMultiLevelHierarchy"/>
    <dgm:cxn modelId="{390BABEE-D946-49CF-AF10-106D9F838C75}" srcId="{D7948FFE-4FC3-4EC3-9006-5D00E293A223}" destId="{A9C9E6B6-E1B4-4C12-BB97-CB08F35CC467}" srcOrd="1" destOrd="0" parTransId="{A8C5015A-0281-44E2-9279-ECCF980ADAC5}" sibTransId="{97DEB4B2-04E1-4F26-ADA1-C2AC77FD3A69}"/>
    <dgm:cxn modelId="{C1070500-6A27-435E-86B6-B7C7FF36678A}" type="presOf" srcId="{892768E0-4E6A-4526-9799-3FCAA50E3F7B}" destId="{5891F4F7-1BC1-4D2D-A973-B279798A5C22}" srcOrd="0" destOrd="0" presId="urn:microsoft.com/office/officeart/2008/layout/HorizontalMultiLevelHierarchy"/>
    <dgm:cxn modelId="{43E55FF9-00D6-49B8-A6AE-BDDCF3830862}" type="presParOf" srcId="{00974AF9-E5C3-4686-BCB2-B2FE0AE72DC4}" destId="{EEB81F18-82E9-4860-B9EA-76EA7658E61A}" srcOrd="0" destOrd="0" presId="urn:microsoft.com/office/officeart/2008/layout/HorizontalMultiLevelHierarchy"/>
    <dgm:cxn modelId="{BFDF718F-076A-4A3B-8661-6866FFB56278}" type="presParOf" srcId="{EEB81F18-82E9-4860-B9EA-76EA7658E61A}" destId="{854824E1-3EBF-4C74-9F97-DFF2D394452A}" srcOrd="0" destOrd="0" presId="urn:microsoft.com/office/officeart/2008/layout/HorizontalMultiLevelHierarchy"/>
    <dgm:cxn modelId="{3584C0FF-8E83-4641-857D-958D6552078F}" type="presParOf" srcId="{EEB81F18-82E9-4860-B9EA-76EA7658E61A}" destId="{855C532B-22CC-40D8-83B5-2B2422C47BFF}" srcOrd="1" destOrd="0" presId="urn:microsoft.com/office/officeart/2008/layout/HorizontalMultiLevelHierarchy"/>
    <dgm:cxn modelId="{D079FB56-48B8-42D4-B190-FAF584808F10}" type="presParOf" srcId="{855C532B-22CC-40D8-83B5-2B2422C47BFF}" destId="{04C71B32-9757-4D72-94D3-E72A0A953227}" srcOrd="0" destOrd="0" presId="urn:microsoft.com/office/officeart/2008/layout/HorizontalMultiLevelHierarchy"/>
    <dgm:cxn modelId="{4C1ED72C-B31B-4D73-BA19-57319FDBD1F2}" type="presParOf" srcId="{04C71B32-9757-4D72-94D3-E72A0A953227}" destId="{C9A83295-A3A5-4591-808D-488507C1A43A}" srcOrd="0" destOrd="0" presId="urn:microsoft.com/office/officeart/2008/layout/HorizontalMultiLevelHierarchy"/>
    <dgm:cxn modelId="{F20D0E51-D0C4-4E35-A910-0FB837490FEF}" type="presParOf" srcId="{855C532B-22CC-40D8-83B5-2B2422C47BFF}" destId="{3D04BEF4-AFF1-4C18-9712-5DC15424A1E8}" srcOrd="1" destOrd="0" presId="urn:microsoft.com/office/officeart/2008/layout/HorizontalMultiLevelHierarchy"/>
    <dgm:cxn modelId="{AA13ECB1-B79E-4CC2-9619-EC5F0A46D968}" type="presParOf" srcId="{3D04BEF4-AFF1-4C18-9712-5DC15424A1E8}" destId="{3785555C-1A16-47CF-8C0F-66AE85879F97}" srcOrd="0" destOrd="0" presId="urn:microsoft.com/office/officeart/2008/layout/HorizontalMultiLevelHierarchy"/>
    <dgm:cxn modelId="{993E109E-7FB8-4E4A-883F-C65E7DC1B4A3}" type="presParOf" srcId="{3D04BEF4-AFF1-4C18-9712-5DC15424A1E8}" destId="{ADFF9D4D-68A3-44A2-B7D0-C63279A1B588}" srcOrd="1" destOrd="0" presId="urn:microsoft.com/office/officeart/2008/layout/HorizontalMultiLevelHierarchy"/>
    <dgm:cxn modelId="{65B95358-AD3F-4138-93D0-78359430129E}" type="presParOf" srcId="{855C532B-22CC-40D8-83B5-2B2422C47BFF}" destId="{CB9B4A6D-B80E-40E4-A53B-152CDC18F864}" srcOrd="2" destOrd="0" presId="urn:microsoft.com/office/officeart/2008/layout/HorizontalMultiLevelHierarchy"/>
    <dgm:cxn modelId="{E4180044-F0FF-46C6-8304-61F565845A17}" type="presParOf" srcId="{CB9B4A6D-B80E-40E4-A53B-152CDC18F864}" destId="{3E508AD7-66DB-4ACF-AE74-9D6994BB0465}" srcOrd="0" destOrd="0" presId="urn:microsoft.com/office/officeart/2008/layout/HorizontalMultiLevelHierarchy"/>
    <dgm:cxn modelId="{EB375C82-9B75-4D78-9F11-2A6B68A58F11}" type="presParOf" srcId="{855C532B-22CC-40D8-83B5-2B2422C47BFF}" destId="{48DFF46B-4020-4E00-ACC6-EB2DC54D4A69}" srcOrd="3" destOrd="0" presId="urn:microsoft.com/office/officeart/2008/layout/HorizontalMultiLevelHierarchy"/>
    <dgm:cxn modelId="{7F7E3AFA-9E7F-46C6-B87E-ACEDFB068FCB}" type="presParOf" srcId="{48DFF46B-4020-4E00-ACC6-EB2DC54D4A69}" destId="{37124337-4E5A-4A8E-A497-B852B9CD05A3}" srcOrd="0" destOrd="0" presId="urn:microsoft.com/office/officeart/2008/layout/HorizontalMultiLevelHierarchy"/>
    <dgm:cxn modelId="{1086D6AE-5444-4605-85B1-D2631D0390D6}" type="presParOf" srcId="{48DFF46B-4020-4E00-ACC6-EB2DC54D4A69}" destId="{E04038C6-4A43-406F-9A72-E4F958309F2B}" srcOrd="1" destOrd="0" presId="urn:microsoft.com/office/officeart/2008/layout/HorizontalMultiLevelHierarchy"/>
    <dgm:cxn modelId="{54B93270-D6ED-452B-815F-97BCFD17150D}" type="presParOf" srcId="{855C532B-22CC-40D8-83B5-2B2422C47BFF}" destId="{6119AB80-56C0-400B-A196-83A16D66D533}" srcOrd="4" destOrd="0" presId="urn:microsoft.com/office/officeart/2008/layout/HorizontalMultiLevelHierarchy"/>
    <dgm:cxn modelId="{122AB25C-FAB8-4EF3-A41A-4019BC5EC99B}" type="presParOf" srcId="{6119AB80-56C0-400B-A196-83A16D66D533}" destId="{A817BE0A-8C55-42F7-939D-1CBD8E849476}" srcOrd="0" destOrd="0" presId="urn:microsoft.com/office/officeart/2008/layout/HorizontalMultiLevelHierarchy"/>
    <dgm:cxn modelId="{E7CBC521-4127-4FB9-BA8E-ABD06A03918F}" type="presParOf" srcId="{855C532B-22CC-40D8-83B5-2B2422C47BFF}" destId="{4F93C180-D20E-4286-A8AB-6B703ED068C9}" srcOrd="5" destOrd="0" presId="urn:microsoft.com/office/officeart/2008/layout/HorizontalMultiLevelHierarchy"/>
    <dgm:cxn modelId="{2AEAA77F-432A-48AF-9802-B444E97A80DC}" type="presParOf" srcId="{4F93C180-D20E-4286-A8AB-6B703ED068C9}" destId="{2B593747-3DAF-4691-B9BD-1C94653A224B}" srcOrd="0" destOrd="0" presId="urn:microsoft.com/office/officeart/2008/layout/HorizontalMultiLevelHierarchy"/>
    <dgm:cxn modelId="{62EB8AA9-6D17-4D16-8560-80574FDFAE10}" type="presParOf" srcId="{4F93C180-D20E-4286-A8AB-6B703ED068C9}" destId="{3F481833-1BF7-46DE-9B1D-1668E3E1A2E9}" srcOrd="1" destOrd="0" presId="urn:microsoft.com/office/officeart/2008/layout/HorizontalMultiLevelHierarchy"/>
    <dgm:cxn modelId="{FC950839-6660-45F9-AD71-BF01091AAC51}" type="presParOf" srcId="{855C532B-22CC-40D8-83B5-2B2422C47BFF}" destId="{5891F4F7-1BC1-4D2D-A973-B279798A5C22}" srcOrd="6" destOrd="0" presId="urn:microsoft.com/office/officeart/2008/layout/HorizontalMultiLevelHierarchy"/>
    <dgm:cxn modelId="{2F95205A-0674-43CD-81B2-C5EC3DEA03DD}" type="presParOf" srcId="{5891F4F7-1BC1-4D2D-A973-B279798A5C22}" destId="{8689AE92-774D-4E61-8907-847EABF37927}" srcOrd="0" destOrd="0" presId="urn:microsoft.com/office/officeart/2008/layout/HorizontalMultiLevelHierarchy"/>
    <dgm:cxn modelId="{3BC69992-C574-4A55-9942-918410EC1EFF}" type="presParOf" srcId="{855C532B-22CC-40D8-83B5-2B2422C47BFF}" destId="{6166A0EA-61CD-457D-9216-8E04FCFE1FE6}" srcOrd="7" destOrd="0" presId="urn:microsoft.com/office/officeart/2008/layout/HorizontalMultiLevelHierarchy"/>
    <dgm:cxn modelId="{53B66839-224A-47A0-A6DC-C26EEE40412C}" type="presParOf" srcId="{6166A0EA-61CD-457D-9216-8E04FCFE1FE6}" destId="{B903242B-5A67-4052-80B9-DBAF450D1860}" srcOrd="0" destOrd="0" presId="urn:microsoft.com/office/officeart/2008/layout/HorizontalMultiLevelHierarchy"/>
    <dgm:cxn modelId="{A4141227-6E00-4EC4-BB51-F9ED7B133954}" type="presParOf" srcId="{6166A0EA-61CD-457D-9216-8E04FCFE1FE6}" destId="{D4B70D37-7D46-44A6-95E0-DADB2AF7223F}" srcOrd="1" destOrd="0" presId="urn:microsoft.com/office/officeart/2008/layout/HorizontalMultiLevelHierarchy"/>
    <dgm:cxn modelId="{D4A12622-CB8B-4143-88F2-74CD1A87437D}" type="presParOf" srcId="{855C532B-22CC-40D8-83B5-2B2422C47BFF}" destId="{2D295F7A-2E03-497A-924D-430C63C8FB04}" srcOrd="8" destOrd="0" presId="urn:microsoft.com/office/officeart/2008/layout/HorizontalMultiLevelHierarchy"/>
    <dgm:cxn modelId="{D810A0E2-D743-448F-B7BD-B4F941245880}" type="presParOf" srcId="{2D295F7A-2E03-497A-924D-430C63C8FB04}" destId="{78A23F1F-9D1B-4242-AE99-931532E5606B}" srcOrd="0" destOrd="0" presId="urn:microsoft.com/office/officeart/2008/layout/HorizontalMultiLevelHierarchy"/>
    <dgm:cxn modelId="{D3C0CC48-A5F6-4D83-AFA7-AAD4DA008489}" type="presParOf" srcId="{855C532B-22CC-40D8-83B5-2B2422C47BFF}" destId="{DC4F6EC6-B77B-4421-87D3-5001625B5861}" srcOrd="9" destOrd="0" presId="urn:microsoft.com/office/officeart/2008/layout/HorizontalMultiLevelHierarchy"/>
    <dgm:cxn modelId="{0D5A147A-888F-44F7-A89B-13C791E7992E}" type="presParOf" srcId="{DC4F6EC6-B77B-4421-87D3-5001625B5861}" destId="{F9488260-9E9B-4AAB-B2A5-E0E7AFC31894}" srcOrd="0" destOrd="0" presId="urn:microsoft.com/office/officeart/2008/layout/HorizontalMultiLevelHierarchy"/>
    <dgm:cxn modelId="{52E8CAF2-9C64-42D9-A69B-891E30797044}" type="presParOf" srcId="{DC4F6EC6-B77B-4421-87D3-5001625B5861}" destId="{714C998C-B461-4D6E-8BCD-BF9245CC1E3B}" srcOrd="1" destOrd="0" presId="urn:microsoft.com/office/officeart/2008/layout/HorizontalMultiLevelHierarchy"/>
    <dgm:cxn modelId="{06F766A8-2137-4D81-9143-1316D434A24F}" type="presParOf" srcId="{855C532B-22CC-40D8-83B5-2B2422C47BFF}" destId="{A3AA5D7F-44EB-4553-958E-6E7EA515FA9F}" srcOrd="10" destOrd="0" presId="urn:microsoft.com/office/officeart/2008/layout/HorizontalMultiLevelHierarchy"/>
    <dgm:cxn modelId="{19D61C5B-B651-43CB-B5DA-A3741FA91F8A}" type="presParOf" srcId="{A3AA5D7F-44EB-4553-958E-6E7EA515FA9F}" destId="{85534FE7-A6E8-4213-8876-C56FF94B23A5}" srcOrd="0" destOrd="0" presId="urn:microsoft.com/office/officeart/2008/layout/HorizontalMultiLevelHierarchy"/>
    <dgm:cxn modelId="{A50982DC-0B8E-40B0-9845-2F5DA2654716}" type="presParOf" srcId="{855C532B-22CC-40D8-83B5-2B2422C47BFF}" destId="{1F125CB7-D32E-4C18-B278-0658A9E53158}" srcOrd="11" destOrd="0" presId="urn:microsoft.com/office/officeart/2008/layout/HorizontalMultiLevelHierarchy"/>
    <dgm:cxn modelId="{3D375BCE-C338-49DA-87BA-AF836AD31018}" type="presParOf" srcId="{1F125CB7-D32E-4C18-B278-0658A9E53158}" destId="{8EC352B4-CD69-4FB3-B69B-287C60F41926}" srcOrd="0" destOrd="0" presId="urn:microsoft.com/office/officeart/2008/layout/HorizontalMultiLevelHierarchy"/>
    <dgm:cxn modelId="{B7C3D35F-E3F1-4556-8790-4823E83F257F}" type="presParOf" srcId="{1F125CB7-D32E-4C18-B278-0658A9E53158}" destId="{3FC0A08E-8AB0-4528-97E8-F0F0B6E1D0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B2455-6312-41A7-BB73-2858EBA339F7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B2D6630B-E3CF-4FEB-9595-2027FC127A65}">
      <dgm:prSet phldrT="[Текст]"/>
      <dgm:spPr>
        <a:ln w="38100">
          <a:solidFill>
            <a:srgbClr val="FF0000"/>
          </a:solidFill>
        </a:ln>
      </dgm:spPr>
      <dgm:t>
        <a:bodyPr/>
        <a:lstStyle/>
        <a:p>
          <a:r>
            <a:rPr lang="ru-RU" b="1" i="1" smtClean="0"/>
            <a:t>Мы изучаем. </a:t>
          </a:r>
          <a:endParaRPr lang="ru-RU" b="1" dirty="0"/>
        </a:p>
      </dgm:t>
    </dgm:pt>
    <dgm:pt modelId="{C18A9F08-5AEE-4800-BECC-D170BE02B923}" type="parTrans" cxnId="{D5FACBAF-0977-419B-81A6-0236B9743B09}">
      <dgm:prSet/>
      <dgm:spPr/>
      <dgm:t>
        <a:bodyPr/>
        <a:lstStyle/>
        <a:p>
          <a:endParaRPr lang="ru-RU"/>
        </a:p>
      </dgm:t>
    </dgm:pt>
    <dgm:pt modelId="{254F99D1-2D23-4A2D-B9F1-CFD9B24B7316}" type="sibTrans" cxnId="{D5FACBAF-0977-419B-81A6-0236B9743B09}">
      <dgm:prSet/>
      <dgm:spPr/>
      <dgm:t>
        <a:bodyPr/>
        <a:lstStyle/>
        <a:p>
          <a:endParaRPr lang="ru-RU"/>
        </a:p>
      </dgm:t>
    </dgm:pt>
    <dgm:pt modelId="{C395C613-B9BB-4894-B1DA-1B1F47932491}">
      <dgm:prSet/>
      <dgm:spPr>
        <a:ln w="38100">
          <a:solidFill>
            <a:srgbClr val="FF0000"/>
          </a:solidFill>
        </a:ln>
      </dgm:spPr>
      <dgm:t>
        <a:bodyPr/>
        <a:lstStyle/>
        <a:p>
          <a:r>
            <a:rPr lang="ru-RU" b="1" i="1" dirty="0" smtClean="0"/>
            <a:t>Мы планируем</a:t>
          </a:r>
          <a:r>
            <a:rPr lang="ru-RU" i="1" dirty="0" smtClean="0"/>
            <a:t>. </a:t>
          </a:r>
          <a:endParaRPr lang="ru-RU" dirty="0"/>
        </a:p>
      </dgm:t>
    </dgm:pt>
    <dgm:pt modelId="{A10723EC-BB35-4315-972F-5D1915170564}" type="parTrans" cxnId="{761238CE-2D72-47EB-9499-EA37263503A7}">
      <dgm:prSet/>
      <dgm:spPr/>
      <dgm:t>
        <a:bodyPr/>
        <a:lstStyle/>
        <a:p>
          <a:endParaRPr lang="ru-RU"/>
        </a:p>
      </dgm:t>
    </dgm:pt>
    <dgm:pt modelId="{8C63B080-E3D3-4A9F-96CD-82ADF1BCA3C5}" type="sibTrans" cxnId="{761238CE-2D72-47EB-9499-EA37263503A7}">
      <dgm:prSet/>
      <dgm:spPr/>
      <dgm:t>
        <a:bodyPr/>
        <a:lstStyle/>
        <a:p>
          <a:endParaRPr lang="ru-RU"/>
        </a:p>
      </dgm:t>
    </dgm:pt>
    <dgm:pt modelId="{8B0355C1-4D20-4B67-BD38-217034EADF44}">
      <dgm:prSet/>
      <dgm:spPr>
        <a:ln w="38100">
          <a:solidFill>
            <a:srgbClr val="FF0000"/>
          </a:solidFill>
        </a:ln>
      </dgm:spPr>
      <dgm:t>
        <a:bodyPr/>
        <a:lstStyle/>
        <a:p>
          <a:r>
            <a:rPr lang="ru-RU" b="1" i="1" dirty="0" smtClean="0"/>
            <a:t>Мы исследуем</a:t>
          </a:r>
          <a:r>
            <a:rPr lang="ru-RU" i="1" dirty="0" smtClean="0"/>
            <a:t>. </a:t>
          </a:r>
          <a:endParaRPr lang="ru-RU" dirty="0"/>
        </a:p>
      </dgm:t>
    </dgm:pt>
    <dgm:pt modelId="{B5DF750E-C8E6-44AC-81A7-8501E61E0E81}" type="parTrans" cxnId="{443AB175-4712-4320-AA1B-206445A5B897}">
      <dgm:prSet/>
      <dgm:spPr/>
      <dgm:t>
        <a:bodyPr/>
        <a:lstStyle/>
        <a:p>
          <a:endParaRPr lang="ru-RU"/>
        </a:p>
      </dgm:t>
    </dgm:pt>
    <dgm:pt modelId="{60152C4B-F931-4301-9669-3A7F6179D8F1}" type="sibTrans" cxnId="{443AB175-4712-4320-AA1B-206445A5B897}">
      <dgm:prSet/>
      <dgm:spPr/>
      <dgm:t>
        <a:bodyPr/>
        <a:lstStyle/>
        <a:p>
          <a:endParaRPr lang="ru-RU"/>
        </a:p>
      </dgm:t>
    </dgm:pt>
    <dgm:pt modelId="{5A12BC11-FC40-4EF6-8ACD-86BDD27FCCE2}">
      <dgm:prSet/>
      <dgm:spPr>
        <a:ln w="38100">
          <a:solidFill>
            <a:srgbClr val="FF0000"/>
          </a:solidFill>
        </a:ln>
      </dgm:spPr>
      <dgm:t>
        <a:bodyPr/>
        <a:lstStyle/>
        <a:p>
          <a:r>
            <a:rPr lang="ru-RU" b="1" i="1" dirty="0" smtClean="0"/>
            <a:t>Мы действуем</a:t>
          </a:r>
          <a:r>
            <a:rPr lang="ru-RU" i="1" dirty="0" smtClean="0"/>
            <a:t>.</a:t>
          </a:r>
          <a:endParaRPr lang="ru-RU" dirty="0"/>
        </a:p>
      </dgm:t>
    </dgm:pt>
    <dgm:pt modelId="{CEDBDDB0-4781-4943-9D84-9960254ECA1C}" type="parTrans" cxnId="{395A6CA3-A6BC-4B75-B6AE-9ECE539E331D}">
      <dgm:prSet/>
      <dgm:spPr/>
      <dgm:t>
        <a:bodyPr/>
        <a:lstStyle/>
        <a:p>
          <a:endParaRPr lang="ru-RU"/>
        </a:p>
      </dgm:t>
    </dgm:pt>
    <dgm:pt modelId="{2BEB5A08-EDE0-4056-BBA6-8F023119F36C}" type="sibTrans" cxnId="{395A6CA3-A6BC-4B75-B6AE-9ECE539E331D}">
      <dgm:prSet/>
      <dgm:spPr/>
      <dgm:t>
        <a:bodyPr/>
        <a:lstStyle/>
        <a:p>
          <a:endParaRPr lang="ru-RU"/>
        </a:p>
      </dgm:t>
    </dgm:pt>
    <dgm:pt modelId="{C0AE3EB1-9FC4-4094-8B5B-A3D1BA68352C}" type="pres">
      <dgm:prSet presAssocID="{29CB2455-6312-41A7-BB73-2858EBA339F7}" presName="compositeShape" presStyleCnt="0">
        <dgm:presLayoutVars>
          <dgm:dir/>
          <dgm:resizeHandles/>
        </dgm:presLayoutVars>
      </dgm:prSet>
      <dgm:spPr/>
    </dgm:pt>
    <dgm:pt modelId="{AA4E56B8-8B13-47C1-BDEF-5F0638A9AC93}" type="pres">
      <dgm:prSet presAssocID="{29CB2455-6312-41A7-BB73-2858EBA339F7}" presName="pyramid" presStyleLbl="node1" presStyleIdx="0" presStyleCnt="1"/>
      <dgm:spPr/>
    </dgm:pt>
    <dgm:pt modelId="{D1D66E3D-D566-4CC5-8932-E33706339A27}" type="pres">
      <dgm:prSet presAssocID="{29CB2455-6312-41A7-BB73-2858EBA339F7}" presName="theList" presStyleCnt="0"/>
      <dgm:spPr/>
    </dgm:pt>
    <dgm:pt modelId="{5A937CE2-189E-4309-B41B-E8A6E2C5ECA7}" type="pres">
      <dgm:prSet presAssocID="{B2D6630B-E3CF-4FEB-9595-2027FC127A6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CC8C2-58A7-46AE-A300-568F78C76B6A}" type="pres">
      <dgm:prSet presAssocID="{B2D6630B-E3CF-4FEB-9595-2027FC127A65}" presName="aSpace" presStyleCnt="0"/>
      <dgm:spPr/>
    </dgm:pt>
    <dgm:pt modelId="{33AD51DD-9506-42AF-B6ED-52A154189E7C}" type="pres">
      <dgm:prSet presAssocID="{C395C613-B9BB-4894-B1DA-1B1F4793249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BC01F-0220-4D23-86E9-5E60665C6DD2}" type="pres">
      <dgm:prSet presAssocID="{C395C613-B9BB-4894-B1DA-1B1F47932491}" presName="aSpace" presStyleCnt="0"/>
      <dgm:spPr/>
    </dgm:pt>
    <dgm:pt modelId="{D7C648F6-1CED-4DD8-BC34-25689B919CB8}" type="pres">
      <dgm:prSet presAssocID="{8B0355C1-4D20-4B67-BD38-217034EADF4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448D2-D3BB-49B0-8879-6ABFF601A3D6}" type="pres">
      <dgm:prSet presAssocID="{8B0355C1-4D20-4B67-BD38-217034EADF44}" presName="aSpace" presStyleCnt="0"/>
      <dgm:spPr/>
    </dgm:pt>
    <dgm:pt modelId="{FF73C063-AA0F-471E-9DEA-E5254DA5F20C}" type="pres">
      <dgm:prSet presAssocID="{5A12BC11-FC40-4EF6-8ACD-86BDD27FCCE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1F24B-331E-483F-9914-BCD4943CBB91}" type="pres">
      <dgm:prSet presAssocID="{5A12BC11-FC40-4EF6-8ACD-86BDD27FCCE2}" presName="aSpace" presStyleCnt="0"/>
      <dgm:spPr/>
    </dgm:pt>
  </dgm:ptLst>
  <dgm:cxnLst>
    <dgm:cxn modelId="{1A384275-A682-451A-87BE-1AA18C267A63}" type="presOf" srcId="{8B0355C1-4D20-4B67-BD38-217034EADF44}" destId="{D7C648F6-1CED-4DD8-BC34-25689B919CB8}" srcOrd="0" destOrd="0" presId="urn:microsoft.com/office/officeart/2005/8/layout/pyramid2"/>
    <dgm:cxn modelId="{67F09A2F-2C47-4743-868B-54AA2C762F79}" type="presOf" srcId="{29CB2455-6312-41A7-BB73-2858EBA339F7}" destId="{C0AE3EB1-9FC4-4094-8B5B-A3D1BA68352C}" srcOrd="0" destOrd="0" presId="urn:microsoft.com/office/officeart/2005/8/layout/pyramid2"/>
    <dgm:cxn modelId="{B8E3DAC0-8D0B-4122-A504-DC7F90EC1EB7}" type="presOf" srcId="{C395C613-B9BB-4894-B1DA-1B1F47932491}" destId="{33AD51DD-9506-42AF-B6ED-52A154189E7C}" srcOrd="0" destOrd="0" presId="urn:microsoft.com/office/officeart/2005/8/layout/pyramid2"/>
    <dgm:cxn modelId="{443AB175-4712-4320-AA1B-206445A5B897}" srcId="{29CB2455-6312-41A7-BB73-2858EBA339F7}" destId="{8B0355C1-4D20-4B67-BD38-217034EADF44}" srcOrd="2" destOrd="0" parTransId="{B5DF750E-C8E6-44AC-81A7-8501E61E0E81}" sibTransId="{60152C4B-F931-4301-9669-3A7F6179D8F1}"/>
    <dgm:cxn modelId="{D5FACBAF-0977-419B-81A6-0236B9743B09}" srcId="{29CB2455-6312-41A7-BB73-2858EBA339F7}" destId="{B2D6630B-E3CF-4FEB-9595-2027FC127A65}" srcOrd="0" destOrd="0" parTransId="{C18A9F08-5AEE-4800-BECC-D170BE02B923}" sibTransId="{254F99D1-2D23-4A2D-B9F1-CFD9B24B7316}"/>
    <dgm:cxn modelId="{395A6CA3-A6BC-4B75-B6AE-9ECE539E331D}" srcId="{29CB2455-6312-41A7-BB73-2858EBA339F7}" destId="{5A12BC11-FC40-4EF6-8ACD-86BDD27FCCE2}" srcOrd="3" destOrd="0" parTransId="{CEDBDDB0-4781-4943-9D84-9960254ECA1C}" sibTransId="{2BEB5A08-EDE0-4056-BBA6-8F023119F36C}"/>
    <dgm:cxn modelId="{29EF0FCF-802B-40EE-AF7C-2D71A408E689}" type="presOf" srcId="{B2D6630B-E3CF-4FEB-9595-2027FC127A65}" destId="{5A937CE2-189E-4309-B41B-E8A6E2C5ECA7}" srcOrd="0" destOrd="0" presId="urn:microsoft.com/office/officeart/2005/8/layout/pyramid2"/>
    <dgm:cxn modelId="{AA725E60-0959-41EB-9235-A17CC295BF4D}" type="presOf" srcId="{5A12BC11-FC40-4EF6-8ACD-86BDD27FCCE2}" destId="{FF73C063-AA0F-471E-9DEA-E5254DA5F20C}" srcOrd="0" destOrd="0" presId="urn:microsoft.com/office/officeart/2005/8/layout/pyramid2"/>
    <dgm:cxn modelId="{761238CE-2D72-47EB-9499-EA37263503A7}" srcId="{29CB2455-6312-41A7-BB73-2858EBA339F7}" destId="{C395C613-B9BB-4894-B1DA-1B1F47932491}" srcOrd="1" destOrd="0" parTransId="{A10723EC-BB35-4315-972F-5D1915170564}" sibTransId="{8C63B080-E3D3-4A9F-96CD-82ADF1BCA3C5}"/>
    <dgm:cxn modelId="{EEF6A903-F055-492F-AB82-5694AFFFD4A1}" type="presParOf" srcId="{C0AE3EB1-9FC4-4094-8B5B-A3D1BA68352C}" destId="{AA4E56B8-8B13-47C1-BDEF-5F0638A9AC93}" srcOrd="0" destOrd="0" presId="urn:microsoft.com/office/officeart/2005/8/layout/pyramid2"/>
    <dgm:cxn modelId="{03F1384D-B0E4-46F5-AA9C-1659C6E8A3E2}" type="presParOf" srcId="{C0AE3EB1-9FC4-4094-8B5B-A3D1BA68352C}" destId="{D1D66E3D-D566-4CC5-8932-E33706339A27}" srcOrd="1" destOrd="0" presId="urn:microsoft.com/office/officeart/2005/8/layout/pyramid2"/>
    <dgm:cxn modelId="{2CB9428D-6DBF-4F8D-B4E6-3758A721A4D1}" type="presParOf" srcId="{D1D66E3D-D566-4CC5-8932-E33706339A27}" destId="{5A937CE2-189E-4309-B41B-E8A6E2C5ECA7}" srcOrd="0" destOrd="0" presId="urn:microsoft.com/office/officeart/2005/8/layout/pyramid2"/>
    <dgm:cxn modelId="{E6075EE8-6B7D-4D0E-85A9-0ED10EF3C97D}" type="presParOf" srcId="{D1D66E3D-D566-4CC5-8932-E33706339A27}" destId="{603CC8C2-58A7-46AE-A300-568F78C76B6A}" srcOrd="1" destOrd="0" presId="urn:microsoft.com/office/officeart/2005/8/layout/pyramid2"/>
    <dgm:cxn modelId="{6060B97B-3A13-4C06-BA56-B6CF72BE9E7E}" type="presParOf" srcId="{D1D66E3D-D566-4CC5-8932-E33706339A27}" destId="{33AD51DD-9506-42AF-B6ED-52A154189E7C}" srcOrd="2" destOrd="0" presId="urn:microsoft.com/office/officeart/2005/8/layout/pyramid2"/>
    <dgm:cxn modelId="{E91D0D8C-CCAD-4FA3-9161-6352BC3A4627}" type="presParOf" srcId="{D1D66E3D-D566-4CC5-8932-E33706339A27}" destId="{591BC01F-0220-4D23-86E9-5E60665C6DD2}" srcOrd="3" destOrd="0" presId="urn:microsoft.com/office/officeart/2005/8/layout/pyramid2"/>
    <dgm:cxn modelId="{A8AD146D-DE28-4C60-A6FE-83F5DFBCB2DC}" type="presParOf" srcId="{D1D66E3D-D566-4CC5-8932-E33706339A27}" destId="{D7C648F6-1CED-4DD8-BC34-25689B919CB8}" srcOrd="4" destOrd="0" presId="urn:microsoft.com/office/officeart/2005/8/layout/pyramid2"/>
    <dgm:cxn modelId="{025E4C49-5325-40AC-BDAC-970B201AA83D}" type="presParOf" srcId="{D1D66E3D-D566-4CC5-8932-E33706339A27}" destId="{D7E448D2-D3BB-49B0-8879-6ABFF601A3D6}" srcOrd="5" destOrd="0" presId="urn:microsoft.com/office/officeart/2005/8/layout/pyramid2"/>
    <dgm:cxn modelId="{85DB325B-DCBE-463E-BB93-3198C67F068D}" type="presParOf" srcId="{D1D66E3D-D566-4CC5-8932-E33706339A27}" destId="{FF73C063-AA0F-471E-9DEA-E5254DA5F20C}" srcOrd="6" destOrd="0" presId="urn:microsoft.com/office/officeart/2005/8/layout/pyramid2"/>
    <dgm:cxn modelId="{1AFCA3CC-71E1-4985-9937-8B4F589EE8F3}" type="presParOf" srcId="{D1D66E3D-D566-4CC5-8932-E33706339A27}" destId="{F031F24B-331E-483F-9914-BCD4943CBB9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FD77EE-E519-497A-BCEB-4C76EEB6EBB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CDCCA-E76B-4CEB-98FC-65299E3C9EF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/>
              </a:solidFill>
            </a:rPr>
            <a:t>ПРОДУКТ (Выход проектной деятельности)</a:t>
          </a:r>
          <a:endParaRPr lang="ru-RU" b="1" dirty="0">
            <a:solidFill>
              <a:schemeClr val="accent6"/>
            </a:solidFill>
          </a:endParaRPr>
        </a:p>
      </dgm:t>
    </dgm:pt>
    <dgm:pt modelId="{D323D3FC-0A54-4A0E-85BD-846E979E4DDD}" type="parTrans" cxnId="{E8B73485-2BD7-4292-B8DA-B6A62C0DD559}">
      <dgm:prSet/>
      <dgm:spPr/>
      <dgm:t>
        <a:bodyPr/>
        <a:lstStyle/>
        <a:p>
          <a:endParaRPr lang="ru-RU"/>
        </a:p>
      </dgm:t>
    </dgm:pt>
    <dgm:pt modelId="{EE8260A1-FE8A-4F18-97A7-C4B694612F53}" type="sibTrans" cxnId="{E8B73485-2BD7-4292-B8DA-B6A62C0DD559}">
      <dgm:prSet/>
      <dgm:spPr/>
      <dgm:t>
        <a:bodyPr/>
        <a:lstStyle/>
        <a:p>
          <a:endParaRPr lang="ru-RU"/>
        </a:p>
      </dgm:t>
    </dgm:pt>
    <dgm:pt modelId="{A173E0C4-3DAB-4DAF-86F0-1F7FFEE3083C}">
      <dgm:prSet phldrT="[Текст]"/>
      <dgm:spPr/>
      <dgm:t>
        <a:bodyPr/>
        <a:lstStyle/>
        <a:p>
          <a:r>
            <a:rPr lang="ru-RU" dirty="0" smtClean="0"/>
            <a:t>САЙТ</a:t>
          </a:r>
          <a:endParaRPr lang="ru-RU" dirty="0"/>
        </a:p>
      </dgm:t>
    </dgm:pt>
    <dgm:pt modelId="{D5F83D40-BE6F-4CA6-8620-E6D5FB3BDEB1}" type="parTrans" cxnId="{16DCC778-150C-454B-9EE4-3FC9C9C04CD0}">
      <dgm:prSet/>
      <dgm:spPr/>
      <dgm:t>
        <a:bodyPr/>
        <a:lstStyle/>
        <a:p>
          <a:endParaRPr lang="ru-RU"/>
        </a:p>
      </dgm:t>
    </dgm:pt>
    <dgm:pt modelId="{281DD935-7F24-4B1A-9687-B43A21B5D301}" type="sibTrans" cxnId="{16DCC778-150C-454B-9EE4-3FC9C9C04CD0}">
      <dgm:prSet/>
      <dgm:spPr/>
      <dgm:t>
        <a:bodyPr/>
        <a:lstStyle/>
        <a:p>
          <a:endParaRPr lang="ru-RU"/>
        </a:p>
      </dgm:t>
    </dgm:pt>
    <dgm:pt modelId="{1F896C0A-920E-414A-87D6-D1579B214C18}">
      <dgm:prSet phldrT="[Текст]"/>
      <dgm:spPr/>
      <dgm:t>
        <a:bodyPr/>
        <a:lstStyle/>
        <a:p>
          <a:r>
            <a:rPr lang="ru-RU" dirty="0" smtClean="0"/>
            <a:t>ВИДЕОФИЛЬМ</a:t>
          </a:r>
          <a:endParaRPr lang="ru-RU" dirty="0"/>
        </a:p>
      </dgm:t>
    </dgm:pt>
    <dgm:pt modelId="{EF6DFCBF-1D48-4DF6-94D0-7565E36A1078}" type="parTrans" cxnId="{00440749-44FB-487A-A977-C8C557BCE82B}">
      <dgm:prSet/>
      <dgm:spPr/>
      <dgm:t>
        <a:bodyPr/>
        <a:lstStyle/>
        <a:p>
          <a:endParaRPr lang="ru-RU"/>
        </a:p>
      </dgm:t>
    </dgm:pt>
    <dgm:pt modelId="{9E124C48-2EF0-41C8-9690-B429A171D5F4}" type="sibTrans" cxnId="{00440749-44FB-487A-A977-C8C557BCE82B}">
      <dgm:prSet/>
      <dgm:spPr/>
      <dgm:t>
        <a:bodyPr/>
        <a:lstStyle/>
        <a:p>
          <a:endParaRPr lang="ru-RU"/>
        </a:p>
      </dgm:t>
    </dgm:pt>
    <dgm:pt modelId="{FFC9D4B6-D442-4F81-B293-F1E0F1F8839B}">
      <dgm:prSet phldrT="[Текст]"/>
      <dgm:spPr/>
      <dgm:t>
        <a:bodyPr/>
        <a:lstStyle/>
        <a:p>
          <a:r>
            <a:rPr lang="ru-RU" dirty="0" smtClean="0"/>
            <a:t>ОФОРМЛЕНИЕ КАБИНЕТА</a:t>
          </a:r>
          <a:endParaRPr lang="ru-RU" dirty="0"/>
        </a:p>
      </dgm:t>
    </dgm:pt>
    <dgm:pt modelId="{66B162A1-CF36-4B1C-9F96-42E823ADD6CA}" type="parTrans" cxnId="{F097ADD3-ACB9-4404-B2DC-84271919656F}">
      <dgm:prSet/>
      <dgm:spPr/>
      <dgm:t>
        <a:bodyPr/>
        <a:lstStyle/>
        <a:p>
          <a:endParaRPr lang="ru-RU"/>
        </a:p>
      </dgm:t>
    </dgm:pt>
    <dgm:pt modelId="{5D9B9322-E563-4E15-A2D6-5797929371AB}" type="sibTrans" cxnId="{F097ADD3-ACB9-4404-B2DC-84271919656F}">
      <dgm:prSet/>
      <dgm:spPr/>
      <dgm:t>
        <a:bodyPr/>
        <a:lstStyle/>
        <a:p>
          <a:endParaRPr lang="ru-RU"/>
        </a:p>
      </dgm:t>
    </dgm:pt>
    <dgm:pt modelId="{6074E45A-25C3-446F-A012-87ADA5A85589}">
      <dgm:prSet phldrT="[Текст]"/>
      <dgm:spPr/>
      <dgm:t>
        <a:bodyPr/>
        <a:lstStyle/>
        <a:p>
          <a:r>
            <a:rPr lang="ru-RU" dirty="0" smtClean="0"/>
            <a:t>АТЛАС</a:t>
          </a:r>
          <a:endParaRPr lang="ru-RU" dirty="0"/>
        </a:p>
      </dgm:t>
    </dgm:pt>
    <dgm:pt modelId="{C6B1E0C3-734D-40CD-8F17-2CAF22CAFB47}" type="parTrans" cxnId="{3AEDD44F-C2FD-4AB5-A27A-8C994876CD03}">
      <dgm:prSet/>
      <dgm:spPr/>
      <dgm:t>
        <a:bodyPr/>
        <a:lstStyle/>
        <a:p>
          <a:endParaRPr lang="ru-RU"/>
        </a:p>
      </dgm:t>
    </dgm:pt>
    <dgm:pt modelId="{DDC4E02B-93FE-4C7E-8C91-0B2F4416A898}" type="sibTrans" cxnId="{3AEDD44F-C2FD-4AB5-A27A-8C994876CD03}">
      <dgm:prSet/>
      <dgm:spPr/>
      <dgm:t>
        <a:bodyPr/>
        <a:lstStyle/>
        <a:p>
          <a:endParaRPr lang="ru-RU"/>
        </a:p>
      </dgm:t>
    </dgm:pt>
    <dgm:pt modelId="{99A6DFFB-BF84-4FDE-8720-1F991900D43F}">
      <dgm:prSet phldrT="[Текст]"/>
      <dgm:spPr/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7B80D878-ED5E-4F05-905A-E085E483C949}" type="parTrans" cxnId="{291C1472-5A8F-4890-ACCB-57D9B91E7C2A}">
      <dgm:prSet/>
      <dgm:spPr/>
      <dgm:t>
        <a:bodyPr/>
        <a:lstStyle/>
        <a:p>
          <a:endParaRPr lang="ru-RU"/>
        </a:p>
      </dgm:t>
    </dgm:pt>
    <dgm:pt modelId="{C2897B8B-C85B-4F94-BAA4-28E4A20401AD}" type="sibTrans" cxnId="{291C1472-5A8F-4890-ACCB-57D9B91E7C2A}">
      <dgm:prSet/>
      <dgm:spPr/>
      <dgm:t>
        <a:bodyPr/>
        <a:lstStyle/>
        <a:p>
          <a:endParaRPr lang="ru-RU"/>
        </a:p>
      </dgm:t>
    </dgm:pt>
    <dgm:pt modelId="{1622F00F-DB5A-4FF1-A78F-BF8256B1F3B7}">
      <dgm:prSet phldrT="[Текст]"/>
      <dgm:spPr/>
      <dgm:t>
        <a:bodyPr/>
        <a:lstStyle/>
        <a:p>
          <a:r>
            <a:rPr lang="ru-RU" dirty="0" smtClean="0"/>
            <a:t>ПРАЗДНИК</a:t>
          </a:r>
          <a:endParaRPr lang="ru-RU" dirty="0"/>
        </a:p>
      </dgm:t>
    </dgm:pt>
    <dgm:pt modelId="{F9A53E2B-2A8D-485F-BEAA-3E6553DD6AFD}" type="parTrans" cxnId="{454535AC-2D6E-479E-8152-92994D7E71E2}">
      <dgm:prSet/>
      <dgm:spPr/>
      <dgm:t>
        <a:bodyPr/>
        <a:lstStyle/>
        <a:p>
          <a:endParaRPr lang="ru-RU"/>
        </a:p>
      </dgm:t>
    </dgm:pt>
    <dgm:pt modelId="{5EF95CE9-C8E8-47B1-81BC-C3C61172F64A}" type="sibTrans" cxnId="{454535AC-2D6E-479E-8152-92994D7E71E2}">
      <dgm:prSet/>
      <dgm:spPr/>
      <dgm:t>
        <a:bodyPr/>
        <a:lstStyle/>
        <a:p>
          <a:endParaRPr lang="ru-RU"/>
        </a:p>
      </dgm:t>
    </dgm:pt>
    <dgm:pt modelId="{3EB87C5C-A886-4FBE-9792-2ABCA7474C06}">
      <dgm:prSet phldrT="[Текст]"/>
      <dgm:spPr/>
      <dgm:t>
        <a:bodyPr/>
        <a:lstStyle/>
        <a:p>
          <a:r>
            <a:rPr lang="ru-RU" dirty="0" smtClean="0"/>
            <a:t>ГАЗЕТА, МОДЕЛЬ</a:t>
          </a:r>
          <a:endParaRPr lang="ru-RU" dirty="0"/>
        </a:p>
      </dgm:t>
    </dgm:pt>
    <dgm:pt modelId="{5F201C88-2C99-4B3B-B0CA-D4A0B45C2906}" type="parTrans" cxnId="{C643F33E-67A0-472F-86FF-0880504D6488}">
      <dgm:prSet/>
      <dgm:spPr/>
      <dgm:t>
        <a:bodyPr/>
        <a:lstStyle/>
        <a:p>
          <a:endParaRPr lang="ru-RU"/>
        </a:p>
      </dgm:t>
    </dgm:pt>
    <dgm:pt modelId="{19AABE77-2711-4FBE-9257-D7CCA9638916}" type="sibTrans" cxnId="{C643F33E-67A0-472F-86FF-0880504D6488}">
      <dgm:prSet/>
      <dgm:spPr/>
      <dgm:t>
        <a:bodyPr/>
        <a:lstStyle/>
        <a:p>
          <a:endParaRPr lang="ru-RU"/>
        </a:p>
      </dgm:t>
    </dgm:pt>
    <dgm:pt modelId="{C31A301C-49DA-494B-94FA-DFE4B83D62AF}">
      <dgm:prSet phldrT="[Текст]"/>
      <dgm:spPr/>
      <dgm:t>
        <a:bodyPr/>
        <a:lstStyle/>
        <a:p>
          <a:r>
            <a:rPr lang="ru-RU" dirty="0" smtClean="0"/>
            <a:t>ЖУРНАЛ, ИГРА</a:t>
          </a:r>
          <a:endParaRPr lang="ru-RU" dirty="0"/>
        </a:p>
      </dgm:t>
    </dgm:pt>
    <dgm:pt modelId="{DD11B05B-E5F6-49D0-B9D6-D97CCF7FA2F1}" type="parTrans" cxnId="{8AC673F0-A4D9-4673-9980-2511ACE71957}">
      <dgm:prSet/>
      <dgm:spPr/>
      <dgm:t>
        <a:bodyPr/>
        <a:lstStyle/>
        <a:p>
          <a:endParaRPr lang="ru-RU"/>
        </a:p>
      </dgm:t>
    </dgm:pt>
    <dgm:pt modelId="{2E7D41BF-037B-4664-AC85-39EC920C830C}" type="sibTrans" cxnId="{8AC673F0-A4D9-4673-9980-2511ACE71957}">
      <dgm:prSet/>
      <dgm:spPr/>
      <dgm:t>
        <a:bodyPr/>
        <a:lstStyle/>
        <a:p>
          <a:endParaRPr lang="ru-RU"/>
        </a:p>
      </dgm:t>
    </dgm:pt>
    <dgm:pt modelId="{664D9FEC-C067-404B-9CDD-65AB02EBD621}" type="pres">
      <dgm:prSet presAssocID="{9BFD77EE-E519-497A-BCEB-4C76EEB6EB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84D44-8827-4D28-88D7-5A734270E9DA}" type="pres">
      <dgm:prSet presAssocID="{1622F00F-DB5A-4FF1-A78F-BF8256B1F3B7}" presName="boxAndChildren" presStyleCnt="0"/>
      <dgm:spPr/>
    </dgm:pt>
    <dgm:pt modelId="{9681EEAF-92F2-4D4B-9672-8D4A9707334B}" type="pres">
      <dgm:prSet presAssocID="{1622F00F-DB5A-4FF1-A78F-BF8256B1F3B7}" presName="parentTextBox" presStyleLbl="node1" presStyleIdx="0" presStyleCnt="3"/>
      <dgm:spPr/>
      <dgm:t>
        <a:bodyPr/>
        <a:lstStyle/>
        <a:p>
          <a:endParaRPr lang="ru-RU"/>
        </a:p>
      </dgm:t>
    </dgm:pt>
    <dgm:pt modelId="{DB2A576E-C853-4ABF-BED6-376260551E12}" type="pres">
      <dgm:prSet presAssocID="{1622F00F-DB5A-4FF1-A78F-BF8256B1F3B7}" presName="entireBox" presStyleLbl="node1" presStyleIdx="0" presStyleCnt="3"/>
      <dgm:spPr/>
      <dgm:t>
        <a:bodyPr/>
        <a:lstStyle/>
        <a:p>
          <a:endParaRPr lang="ru-RU"/>
        </a:p>
      </dgm:t>
    </dgm:pt>
    <dgm:pt modelId="{31655C67-D78C-4346-9090-3A18724520FF}" type="pres">
      <dgm:prSet presAssocID="{1622F00F-DB5A-4FF1-A78F-BF8256B1F3B7}" presName="descendantBox" presStyleCnt="0"/>
      <dgm:spPr/>
    </dgm:pt>
    <dgm:pt modelId="{3ED92CBF-BCA3-48F7-8A68-5F1691F9EDB9}" type="pres">
      <dgm:prSet presAssocID="{3EB87C5C-A886-4FBE-9792-2ABCA7474C06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795BA-ECF6-43DE-A2B6-AA58D7AAC7B2}" type="pres">
      <dgm:prSet presAssocID="{C31A301C-49DA-494B-94FA-DFE4B83D62A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776C-48F4-4244-B05F-D68882386900}" type="pres">
      <dgm:prSet presAssocID="{5D9B9322-E563-4E15-A2D6-5797929371AB}" presName="sp" presStyleCnt="0"/>
      <dgm:spPr/>
    </dgm:pt>
    <dgm:pt modelId="{1C8D3C0B-7CAB-4007-872D-4F6909CD15A4}" type="pres">
      <dgm:prSet presAssocID="{FFC9D4B6-D442-4F81-B293-F1E0F1F8839B}" presName="arrowAndChildren" presStyleCnt="0"/>
      <dgm:spPr/>
    </dgm:pt>
    <dgm:pt modelId="{E9BA35E6-AAD3-4735-A7C7-C297504EAEB1}" type="pres">
      <dgm:prSet presAssocID="{FFC9D4B6-D442-4F81-B293-F1E0F1F8839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BF607CE-E35A-436A-AE1F-08BA5A6FF4F3}" type="pres">
      <dgm:prSet presAssocID="{FFC9D4B6-D442-4F81-B293-F1E0F1F8839B}" presName="arrow" presStyleLbl="node1" presStyleIdx="1" presStyleCnt="3" custLinFactNeighborY="1269"/>
      <dgm:spPr/>
      <dgm:t>
        <a:bodyPr/>
        <a:lstStyle/>
        <a:p>
          <a:endParaRPr lang="ru-RU"/>
        </a:p>
      </dgm:t>
    </dgm:pt>
    <dgm:pt modelId="{86E4E08A-60B1-44DB-9E38-E6AD786576D9}" type="pres">
      <dgm:prSet presAssocID="{FFC9D4B6-D442-4F81-B293-F1E0F1F8839B}" presName="descendantArrow" presStyleCnt="0"/>
      <dgm:spPr/>
    </dgm:pt>
    <dgm:pt modelId="{BF25B5C6-0E3A-4AA4-886F-7843F2D583D2}" type="pres">
      <dgm:prSet presAssocID="{6074E45A-25C3-446F-A012-87ADA5A8558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0F791-0B74-4F77-8F01-B6FB88BF0288}" type="pres">
      <dgm:prSet presAssocID="{99A6DFFB-BF84-4FDE-8720-1F991900D43F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3455-D1F3-4695-B18F-5A6C66E7DCAF}" type="pres">
      <dgm:prSet presAssocID="{EE8260A1-FE8A-4F18-97A7-C4B694612F53}" presName="sp" presStyleCnt="0"/>
      <dgm:spPr/>
    </dgm:pt>
    <dgm:pt modelId="{77296E58-0174-4DFE-8DF0-C716ABC3B97C}" type="pres">
      <dgm:prSet presAssocID="{5A3CDCCA-E76B-4CEB-98FC-65299E3C9EF9}" presName="arrowAndChildren" presStyleCnt="0"/>
      <dgm:spPr/>
    </dgm:pt>
    <dgm:pt modelId="{535E4D57-70C9-440F-A1A6-A9F960E094C6}" type="pres">
      <dgm:prSet presAssocID="{5A3CDCCA-E76B-4CEB-98FC-65299E3C9EF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ACC1F2F-C53A-4AF3-8E82-FAEB943C9950}" type="pres">
      <dgm:prSet presAssocID="{5A3CDCCA-E76B-4CEB-98FC-65299E3C9EF9}" presName="arrow" presStyleLbl="node1" presStyleIdx="2" presStyleCnt="3" custLinFactY="-56810" custLinFactNeighborX="-22937" custLinFactNeighborY="-100000"/>
      <dgm:spPr/>
      <dgm:t>
        <a:bodyPr/>
        <a:lstStyle/>
        <a:p>
          <a:endParaRPr lang="ru-RU"/>
        </a:p>
      </dgm:t>
    </dgm:pt>
    <dgm:pt modelId="{BDC3F048-B2F0-426B-96A2-9854A2FFABC9}" type="pres">
      <dgm:prSet presAssocID="{5A3CDCCA-E76B-4CEB-98FC-65299E3C9EF9}" presName="descendantArrow" presStyleCnt="0"/>
      <dgm:spPr/>
    </dgm:pt>
    <dgm:pt modelId="{9D930FE4-1B38-48BC-939D-A1A9F0C77669}" type="pres">
      <dgm:prSet presAssocID="{A173E0C4-3DAB-4DAF-86F0-1F7FFEE3083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0E145-ABFC-47AF-845B-856E0CB74A14}" type="pres">
      <dgm:prSet presAssocID="{1F896C0A-920E-414A-87D6-D1579B214C1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535AC-2D6E-479E-8152-92994D7E71E2}" srcId="{9BFD77EE-E519-497A-BCEB-4C76EEB6EBB8}" destId="{1622F00F-DB5A-4FF1-A78F-BF8256B1F3B7}" srcOrd="2" destOrd="0" parTransId="{F9A53E2B-2A8D-485F-BEAA-3E6553DD6AFD}" sibTransId="{5EF95CE9-C8E8-47B1-81BC-C3C61172F64A}"/>
    <dgm:cxn modelId="{8AC673F0-A4D9-4673-9980-2511ACE71957}" srcId="{1622F00F-DB5A-4FF1-A78F-BF8256B1F3B7}" destId="{C31A301C-49DA-494B-94FA-DFE4B83D62AF}" srcOrd="1" destOrd="0" parTransId="{DD11B05B-E5F6-49D0-B9D6-D97CCF7FA2F1}" sibTransId="{2E7D41BF-037B-4664-AC85-39EC920C830C}"/>
    <dgm:cxn modelId="{F8C923F3-3A99-45C9-BF76-03D217D68B87}" type="presOf" srcId="{C31A301C-49DA-494B-94FA-DFE4B83D62AF}" destId="{39F795BA-ECF6-43DE-A2B6-AA58D7AAC7B2}" srcOrd="0" destOrd="0" presId="urn:microsoft.com/office/officeart/2005/8/layout/process4"/>
    <dgm:cxn modelId="{4E7AFFA2-3018-4FCC-95DC-13530A69A5A5}" type="presOf" srcId="{9BFD77EE-E519-497A-BCEB-4C76EEB6EBB8}" destId="{664D9FEC-C067-404B-9CDD-65AB02EBD621}" srcOrd="0" destOrd="0" presId="urn:microsoft.com/office/officeart/2005/8/layout/process4"/>
    <dgm:cxn modelId="{7BB9D4C8-C677-4982-B897-CF809F0BACF7}" type="presOf" srcId="{6074E45A-25C3-446F-A012-87ADA5A85589}" destId="{BF25B5C6-0E3A-4AA4-886F-7843F2D583D2}" srcOrd="0" destOrd="0" presId="urn:microsoft.com/office/officeart/2005/8/layout/process4"/>
    <dgm:cxn modelId="{B2F0A480-653A-4198-B184-BB7CC6F81646}" type="presOf" srcId="{FFC9D4B6-D442-4F81-B293-F1E0F1F8839B}" destId="{E9BA35E6-AAD3-4735-A7C7-C297504EAEB1}" srcOrd="0" destOrd="0" presId="urn:microsoft.com/office/officeart/2005/8/layout/process4"/>
    <dgm:cxn modelId="{2B34EB38-43A8-4310-B2C1-222418DEB77D}" type="presOf" srcId="{FFC9D4B6-D442-4F81-B293-F1E0F1F8839B}" destId="{7BF607CE-E35A-436A-AE1F-08BA5A6FF4F3}" srcOrd="1" destOrd="0" presId="urn:microsoft.com/office/officeart/2005/8/layout/process4"/>
    <dgm:cxn modelId="{46B3EB0D-DE31-4F08-927D-04E39D7C2F2E}" type="presOf" srcId="{1622F00F-DB5A-4FF1-A78F-BF8256B1F3B7}" destId="{DB2A576E-C853-4ABF-BED6-376260551E12}" srcOrd="1" destOrd="0" presId="urn:microsoft.com/office/officeart/2005/8/layout/process4"/>
    <dgm:cxn modelId="{9CBCBEAA-92AE-47DB-A965-E4AFEB530094}" type="presOf" srcId="{1F896C0A-920E-414A-87D6-D1579B214C18}" destId="{49E0E145-ABFC-47AF-845B-856E0CB74A14}" srcOrd="0" destOrd="0" presId="urn:microsoft.com/office/officeart/2005/8/layout/process4"/>
    <dgm:cxn modelId="{C643F33E-67A0-472F-86FF-0880504D6488}" srcId="{1622F00F-DB5A-4FF1-A78F-BF8256B1F3B7}" destId="{3EB87C5C-A886-4FBE-9792-2ABCA7474C06}" srcOrd="0" destOrd="0" parTransId="{5F201C88-2C99-4B3B-B0CA-D4A0B45C2906}" sibTransId="{19AABE77-2711-4FBE-9257-D7CCA9638916}"/>
    <dgm:cxn modelId="{E8B73485-2BD7-4292-B8DA-B6A62C0DD559}" srcId="{9BFD77EE-E519-497A-BCEB-4C76EEB6EBB8}" destId="{5A3CDCCA-E76B-4CEB-98FC-65299E3C9EF9}" srcOrd="0" destOrd="0" parTransId="{D323D3FC-0A54-4A0E-85BD-846E979E4DDD}" sibTransId="{EE8260A1-FE8A-4F18-97A7-C4B694612F53}"/>
    <dgm:cxn modelId="{0C4AA982-496C-4FDE-97A3-4B165C66A32C}" type="presOf" srcId="{5A3CDCCA-E76B-4CEB-98FC-65299E3C9EF9}" destId="{4ACC1F2F-C53A-4AF3-8E82-FAEB943C9950}" srcOrd="1" destOrd="0" presId="urn:microsoft.com/office/officeart/2005/8/layout/process4"/>
    <dgm:cxn modelId="{00440749-44FB-487A-A977-C8C557BCE82B}" srcId="{5A3CDCCA-E76B-4CEB-98FC-65299E3C9EF9}" destId="{1F896C0A-920E-414A-87D6-D1579B214C18}" srcOrd="1" destOrd="0" parTransId="{EF6DFCBF-1D48-4DF6-94D0-7565E36A1078}" sibTransId="{9E124C48-2EF0-41C8-9690-B429A171D5F4}"/>
    <dgm:cxn modelId="{7016BC23-F1F9-49B4-9F81-286D17C67099}" type="presOf" srcId="{A173E0C4-3DAB-4DAF-86F0-1F7FFEE3083C}" destId="{9D930FE4-1B38-48BC-939D-A1A9F0C77669}" srcOrd="0" destOrd="0" presId="urn:microsoft.com/office/officeart/2005/8/layout/process4"/>
    <dgm:cxn modelId="{580F4418-5C77-4495-A15B-8FED4D91AF01}" type="presOf" srcId="{99A6DFFB-BF84-4FDE-8720-1F991900D43F}" destId="{6C20F791-0B74-4F77-8F01-B6FB88BF0288}" srcOrd="0" destOrd="0" presId="urn:microsoft.com/office/officeart/2005/8/layout/process4"/>
    <dgm:cxn modelId="{B1C6ACE2-D09D-4CA8-BDD1-32A1E86DA214}" type="presOf" srcId="{1622F00F-DB5A-4FF1-A78F-BF8256B1F3B7}" destId="{9681EEAF-92F2-4D4B-9672-8D4A9707334B}" srcOrd="0" destOrd="0" presId="urn:microsoft.com/office/officeart/2005/8/layout/process4"/>
    <dgm:cxn modelId="{C8890D9B-9821-433E-B4BB-83D19D54CB50}" type="presOf" srcId="{3EB87C5C-A886-4FBE-9792-2ABCA7474C06}" destId="{3ED92CBF-BCA3-48F7-8A68-5F1691F9EDB9}" srcOrd="0" destOrd="0" presId="urn:microsoft.com/office/officeart/2005/8/layout/process4"/>
    <dgm:cxn modelId="{3AEDD44F-C2FD-4AB5-A27A-8C994876CD03}" srcId="{FFC9D4B6-D442-4F81-B293-F1E0F1F8839B}" destId="{6074E45A-25C3-446F-A012-87ADA5A85589}" srcOrd="0" destOrd="0" parTransId="{C6B1E0C3-734D-40CD-8F17-2CAF22CAFB47}" sibTransId="{DDC4E02B-93FE-4C7E-8C91-0B2F4416A898}"/>
    <dgm:cxn modelId="{F097ADD3-ACB9-4404-B2DC-84271919656F}" srcId="{9BFD77EE-E519-497A-BCEB-4C76EEB6EBB8}" destId="{FFC9D4B6-D442-4F81-B293-F1E0F1F8839B}" srcOrd="1" destOrd="0" parTransId="{66B162A1-CF36-4B1C-9F96-42E823ADD6CA}" sibTransId="{5D9B9322-E563-4E15-A2D6-5797929371AB}"/>
    <dgm:cxn modelId="{DC4F0756-96A3-4374-9636-8C53C7566CC6}" type="presOf" srcId="{5A3CDCCA-E76B-4CEB-98FC-65299E3C9EF9}" destId="{535E4D57-70C9-440F-A1A6-A9F960E094C6}" srcOrd="0" destOrd="0" presId="urn:microsoft.com/office/officeart/2005/8/layout/process4"/>
    <dgm:cxn modelId="{16DCC778-150C-454B-9EE4-3FC9C9C04CD0}" srcId="{5A3CDCCA-E76B-4CEB-98FC-65299E3C9EF9}" destId="{A173E0C4-3DAB-4DAF-86F0-1F7FFEE3083C}" srcOrd="0" destOrd="0" parTransId="{D5F83D40-BE6F-4CA6-8620-E6D5FB3BDEB1}" sibTransId="{281DD935-7F24-4B1A-9687-B43A21B5D301}"/>
    <dgm:cxn modelId="{291C1472-5A8F-4890-ACCB-57D9B91E7C2A}" srcId="{FFC9D4B6-D442-4F81-B293-F1E0F1F8839B}" destId="{99A6DFFB-BF84-4FDE-8720-1F991900D43F}" srcOrd="1" destOrd="0" parTransId="{7B80D878-ED5E-4F05-905A-E085E483C949}" sibTransId="{C2897B8B-C85B-4F94-BAA4-28E4A20401AD}"/>
    <dgm:cxn modelId="{ED894BE5-F489-40C1-837E-91BD38661974}" type="presParOf" srcId="{664D9FEC-C067-404B-9CDD-65AB02EBD621}" destId="{A2784D44-8827-4D28-88D7-5A734270E9DA}" srcOrd="0" destOrd="0" presId="urn:microsoft.com/office/officeart/2005/8/layout/process4"/>
    <dgm:cxn modelId="{C34F927C-7B80-4F84-A89D-6DE7DF64AF79}" type="presParOf" srcId="{A2784D44-8827-4D28-88D7-5A734270E9DA}" destId="{9681EEAF-92F2-4D4B-9672-8D4A9707334B}" srcOrd="0" destOrd="0" presId="urn:microsoft.com/office/officeart/2005/8/layout/process4"/>
    <dgm:cxn modelId="{58C4C227-CDA0-4A5C-970A-7A325EF79B6D}" type="presParOf" srcId="{A2784D44-8827-4D28-88D7-5A734270E9DA}" destId="{DB2A576E-C853-4ABF-BED6-376260551E12}" srcOrd="1" destOrd="0" presId="urn:microsoft.com/office/officeart/2005/8/layout/process4"/>
    <dgm:cxn modelId="{F53F6BBF-4E9C-4F1B-B673-7B9CBEC56B82}" type="presParOf" srcId="{A2784D44-8827-4D28-88D7-5A734270E9DA}" destId="{31655C67-D78C-4346-9090-3A18724520FF}" srcOrd="2" destOrd="0" presId="urn:microsoft.com/office/officeart/2005/8/layout/process4"/>
    <dgm:cxn modelId="{078FA3E3-8F08-44DA-80C0-A28C7452ACF4}" type="presParOf" srcId="{31655C67-D78C-4346-9090-3A18724520FF}" destId="{3ED92CBF-BCA3-48F7-8A68-5F1691F9EDB9}" srcOrd="0" destOrd="0" presId="urn:microsoft.com/office/officeart/2005/8/layout/process4"/>
    <dgm:cxn modelId="{1531ACD8-9044-4D6F-9FC1-ADDD44125727}" type="presParOf" srcId="{31655C67-D78C-4346-9090-3A18724520FF}" destId="{39F795BA-ECF6-43DE-A2B6-AA58D7AAC7B2}" srcOrd="1" destOrd="0" presId="urn:microsoft.com/office/officeart/2005/8/layout/process4"/>
    <dgm:cxn modelId="{46827405-9513-4272-B968-C6E7EA0312A1}" type="presParOf" srcId="{664D9FEC-C067-404B-9CDD-65AB02EBD621}" destId="{C7D3776C-48F4-4244-B05F-D68882386900}" srcOrd="1" destOrd="0" presId="urn:microsoft.com/office/officeart/2005/8/layout/process4"/>
    <dgm:cxn modelId="{1FB2FA98-5FF5-45AA-929E-17B6F113DF76}" type="presParOf" srcId="{664D9FEC-C067-404B-9CDD-65AB02EBD621}" destId="{1C8D3C0B-7CAB-4007-872D-4F6909CD15A4}" srcOrd="2" destOrd="0" presId="urn:microsoft.com/office/officeart/2005/8/layout/process4"/>
    <dgm:cxn modelId="{F32B0EAE-A3E8-4483-9ECF-65819D770C57}" type="presParOf" srcId="{1C8D3C0B-7CAB-4007-872D-4F6909CD15A4}" destId="{E9BA35E6-AAD3-4735-A7C7-C297504EAEB1}" srcOrd="0" destOrd="0" presId="urn:microsoft.com/office/officeart/2005/8/layout/process4"/>
    <dgm:cxn modelId="{0BC51F7B-888B-4FCB-B2E9-25B03CA383EF}" type="presParOf" srcId="{1C8D3C0B-7CAB-4007-872D-4F6909CD15A4}" destId="{7BF607CE-E35A-436A-AE1F-08BA5A6FF4F3}" srcOrd="1" destOrd="0" presId="urn:microsoft.com/office/officeart/2005/8/layout/process4"/>
    <dgm:cxn modelId="{5493FFAC-5882-4F2D-9B30-2E67047F3AA4}" type="presParOf" srcId="{1C8D3C0B-7CAB-4007-872D-4F6909CD15A4}" destId="{86E4E08A-60B1-44DB-9E38-E6AD786576D9}" srcOrd="2" destOrd="0" presId="urn:microsoft.com/office/officeart/2005/8/layout/process4"/>
    <dgm:cxn modelId="{AD328954-15A9-4065-9345-76520C2BD324}" type="presParOf" srcId="{86E4E08A-60B1-44DB-9E38-E6AD786576D9}" destId="{BF25B5C6-0E3A-4AA4-886F-7843F2D583D2}" srcOrd="0" destOrd="0" presId="urn:microsoft.com/office/officeart/2005/8/layout/process4"/>
    <dgm:cxn modelId="{5E34B833-0F6A-40CE-8C04-016CF515815B}" type="presParOf" srcId="{86E4E08A-60B1-44DB-9E38-E6AD786576D9}" destId="{6C20F791-0B74-4F77-8F01-B6FB88BF0288}" srcOrd="1" destOrd="0" presId="urn:microsoft.com/office/officeart/2005/8/layout/process4"/>
    <dgm:cxn modelId="{530D11ED-0F30-4495-86DD-1CB356A5553B}" type="presParOf" srcId="{664D9FEC-C067-404B-9CDD-65AB02EBD621}" destId="{020B3455-D1F3-4695-B18F-5A6C66E7DCAF}" srcOrd="3" destOrd="0" presId="urn:microsoft.com/office/officeart/2005/8/layout/process4"/>
    <dgm:cxn modelId="{8D8C17D3-061B-4008-A1A3-3DCC9965960C}" type="presParOf" srcId="{664D9FEC-C067-404B-9CDD-65AB02EBD621}" destId="{77296E58-0174-4DFE-8DF0-C716ABC3B97C}" srcOrd="4" destOrd="0" presId="urn:microsoft.com/office/officeart/2005/8/layout/process4"/>
    <dgm:cxn modelId="{8BDE0622-27CD-41BD-8153-B6BA3A40896F}" type="presParOf" srcId="{77296E58-0174-4DFE-8DF0-C716ABC3B97C}" destId="{535E4D57-70C9-440F-A1A6-A9F960E094C6}" srcOrd="0" destOrd="0" presId="urn:microsoft.com/office/officeart/2005/8/layout/process4"/>
    <dgm:cxn modelId="{6F492941-AF40-4636-992D-38374D50478B}" type="presParOf" srcId="{77296E58-0174-4DFE-8DF0-C716ABC3B97C}" destId="{4ACC1F2F-C53A-4AF3-8E82-FAEB943C9950}" srcOrd="1" destOrd="0" presId="urn:microsoft.com/office/officeart/2005/8/layout/process4"/>
    <dgm:cxn modelId="{8D0A9E54-98E8-4BEB-B2D6-4CDCB57382A0}" type="presParOf" srcId="{77296E58-0174-4DFE-8DF0-C716ABC3B97C}" destId="{BDC3F048-B2F0-426B-96A2-9854A2FFABC9}" srcOrd="2" destOrd="0" presId="urn:microsoft.com/office/officeart/2005/8/layout/process4"/>
    <dgm:cxn modelId="{5232A5BD-FECC-4531-8329-DF7B7E11B994}" type="presParOf" srcId="{BDC3F048-B2F0-426B-96A2-9854A2FFABC9}" destId="{9D930FE4-1B38-48BC-939D-A1A9F0C77669}" srcOrd="0" destOrd="0" presId="urn:microsoft.com/office/officeart/2005/8/layout/process4"/>
    <dgm:cxn modelId="{F3DA8F4B-ECD2-4379-86B7-6DAB516ED7A8}" type="presParOf" srcId="{BDC3F048-B2F0-426B-96A2-9854A2FFABC9}" destId="{49E0E145-ABFC-47AF-845B-856E0CB74A1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FD77EE-E519-497A-BCEB-4C76EEB6EBB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CDCCA-E76B-4CEB-98FC-65299E3C9EF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/>
              </a:solidFill>
            </a:rPr>
            <a:t>ВИДЫ ПРЕЗЕНТАЦИЙ</a:t>
          </a:r>
          <a:endParaRPr lang="ru-RU" b="1" dirty="0">
            <a:solidFill>
              <a:schemeClr val="accent6"/>
            </a:solidFill>
          </a:endParaRPr>
        </a:p>
      </dgm:t>
    </dgm:pt>
    <dgm:pt modelId="{D323D3FC-0A54-4A0E-85BD-846E979E4DDD}" type="parTrans" cxnId="{E8B73485-2BD7-4292-B8DA-B6A62C0DD559}">
      <dgm:prSet/>
      <dgm:spPr/>
      <dgm:t>
        <a:bodyPr/>
        <a:lstStyle/>
        <a:p>
          <a:endParaRPr lang="ru-RU"/>
        </a:p>
      </dgm:t>
    </dgm:pt>
    <dgm:pt modelId="{EE8260A1-FE8A-4F18-97A7-C4B694612F53}" type="sibTrans" cxnId="{E8B73485-2BD7-4292-B8DA-B6A62C0DD559}">
      <dgm:prSet/>
      <dgm:spPr/>
      <dgm:t>
        <a:bodyPr/>
        <a:lstStyle/>
        <a:p>
          <a:endParaRPr lang="ru-RU"/>
        </a:p>
      </dgm:t>
    </dgm:pt>
    <dgm:pt modelId="{A173E0C4-3DAB-4DAF-86F0-1F7FFEE3083C}">
      <dgm:prSet phldrT="[Текст]"/>
      <dgm:spPr/>
      <dgm:t>
        <a:bodyPr/>
        <a:lstStyle/>
        <a:p>
          <a:r>
            <a:rPr lang="ru-RU" dirty="0" smtClean="0"/>
            <a:t>ДЕЛОВАЯ ИГРА</a:t>
          </a:r>
          <a:endParaRPr lang="ru-RU" dirty="0"/>
        </a:p>
      </dgm:t>
    </dgm:pt>
    <dgm:pt modelId="{D5F83D40-BE6F-4CA6-8620-E6D5FB3BDEB1}" type="parTrans" cxnId="{16DCC778-150C-454B-9EE4-3FC9C9C04CD0}">
      <dgm:prSet/>
      <dgm:spPr/>
      <dgm:t>
        <a:bodyPr/>
        <a:lstStyle/>
        <a:p>
          <a:endParaRPr lang="ru-RU"/>
        </a:p>
      </dgm:t>
    </dgm:pt>
    <dgm:pt modelId="{281DD935-7F24-4B1A-9687-B43A21B5D301}" type="sibTrans" cxnId="{16DCC778-150C-454B-9EE4-3FC9C9C04CD0}">
      <dgm:prSet/>
      <dgm:spPr/>
      <dgm:t>
        <a:bodyPr/>
        <a:lstStyle/>
        <a:p>
          <a:endParaRPr lang="ru-RU"/>
        </a:p>
      </dgm:t>
    </dgm:pt>
    <dgm:pt modelId="{1F896C0A-920E-414A-87D6-D1579B214C18}">
      <dgm:prSet phldrT="[Текст]"/>
      <dgm:spPr/>
      <dgm:t>
        <a:bodyPr/>
        <a:lstStyle/>
        <a:p>
          <a:r>
            <a:rPr lang="ru-RU" dirty="0" smtClean="0"/>
            <a:t>ДЕМОНСТРАЦИЯ ФИЛЬМА</a:t>
          </a:r>
          <a:endParaRPr lang="ru-RU" dirty="0"/>
        </a:p>
      </dgm:t>
    </dgm:pt>
    <dgm:pt modelId="{EF6DFCBF-1D48-4DF6-94D0-7565E36A1078}" type="parTrans" cxnId="{00440749-44FB-487A-A977-C8C557BCE82B}">
      <dgm:prSet/>
      <dgm:spPr/>
      <dgm:t>
        <a:bodyPr/>
        <a:lstStyle/>
        <a:p>
          <a:endParaRPr lang="ru-RU"/>
        </a:p>
      </dgm:t>
    </dgm:pt>
    <dgm:pt modelId="{9E124C48-2EF0-41C8-9690-B429A171D5F4}" type="sibTrans" cxnId="{00440749-44FB-487A-A977-C8C557BCE82B}">
      <dgm:prSet/>
      <dgm:spPr/>
      <dgm:t>
        <a:bodyPr/>
        <a:lstStyle/>
        <a:p>
          <a:endParaRPr lang="ru-RU"/>
        </a:p>
      </dgm:t>
    </dgm:pt>
    <dgm:pt modelId="{FFC9D4B6-D442-4F81-B293-F1E0F1F8839B}">
      <dgm:prSet phldrT="[Текст]"/>
      <dgm:spPr/>
      <dgm:t>
        <a:bodyPr/>
        <a:lstStyle/>
        <a:p>
          <a:r>
            <a:rPr lang="ru-RU" dirty="0" smtClean="0"/>
            <a:t>ИНСЦЕНИРОВКА</a:t>
          </a:r>
          <a:endParaRPr lang="ru-RU" dirty="0"/>
        </a:p>
      </dgm:t>
    </dgm:pt>
    <dgm:pt modelId="{66B162A1-CF36-4B1C-9F96-42E823ADD6CA}" type="parTrans" cxnId="{F097ADD3-ACB9-4404-B2DC-84271919656F}">
      <dgm:prSet/>
      <dgm:spPr/>
      <dgm:t>
        <a:bodyPr/>
        <a:lstStyle/>
        <a:p>
          <a:endParaRPr lang="ru-RU"/>
        </a:p>
      </dgm:t>
    </dgm:pt>
    <dgm:pt modelId="{5D9B9322-E563-4E15-A2D6-5797929371AB}" type="sibTrans" cxnId="{F097ADD3-ACB9-4404-B2DC-84271919656F}">
      <dgm:prSet/>
      <dgm:spPr/>
      <dgm:t>
        <a:bodyPr/>
        <a:lstStyle/>
        <a:p>
          <a:endParaRPr lang="ru-RU"/>
        </a:p>
      </dgm:t>
    </dgm:pt>
    <dgm:pt modelId="{6074E45A-25C3-446F-A012-87ADA5A85589}">
      <dgm:prSet phldrT="[Текст]"/>
      <dgm:spPr/>
      <dgm:t>
        <a:bodyPr/>
        <a:lstStyle/>
        <a:p>
          <a:r>
            <a:rPr lang="ru-RU" dirty="0" smtClean="0"/>
            <a:t>ДОКЛАД</a:t>
          </a:r>
          <a:endParaRPr lang="ru-RU" dirty="0"/>
        </a:p>
      </dgm:t>
    </dgm:pt>
    <dgm:pt modelId="{C6B1E0C3-734D-40CD-8F17-2CAF22CAFB47}" type="parTrans" cxnId="{3AEDD44F-C2FD-4AB5-A27A-8C994876CD03}">
      <dgm:prSet/>
      <dgm:spPr/>
      <dgm:t>
        <a:bodyPr/>
        <a:lstStyle/>
        <a:p>
          <a:endParaRPr lang="ru-RU"/>
        </a:p>
      </dgm:t>
    </dgm:pt>
    <dgm:pt modelId="{DDC4E02B-93FE-4C7E-8C91-0B2F4416A898}" type="sibTrans" cxnId="{3AEDD44F-C2FD-4AB5-A27A-8C994876CD03}">
      <dgm:prSet/>
      <dgm:spPr/>
      <dgm:t>
        <a:bodyPr/>
        <a:lstStyle/>
        <a:p>
          <a:endParaRPr lang="ru-RU"/>
        </a:p>
      </dgm:t>
    </dgm:pt>
    <dgm:pt modelId="{99A6DFFB-BF84-4FDE-8720-1F991900D43F}">
      <dgm:prSet phldrT="[Текст]"/>
      <dgm:spPr/>
      <dgm:t>
        <a:bodyPr/>
        <a:lstStyle/>
        <a:p>
          <a:r>
            <a:rPr lang="ru-RU" dirty="0" smtClean="0"/>
            <a:t>РЕКЛАМА</a:t>
          </a:r>
          <a:endParaRPr lang="ru-RU" dirty="0"/>
        </a:p>
      </dgm:t>
    </dgm:pt>
    <dgm:pt modelId="{7B80D878-ED5E-4F05-905A-E085E483C949}" type="parTrans" cxnId="{291C1472-5A8F-4890-ACCB-57D9B91E7C2A}">
      <dgm:prSet/>
      <dgm:spPr/>
      <dgm:t>
        <a:bodyPr/>
        <a:lstStyle/>
        <a:p>
          <a:endParaRPr lang="ru-RU"/>
        </a:p>
      </dgm:t>
    </dgm:pt>
    <dgm:pt modelId="{C2897B8B-C85B-4F94-BAA4-28E4A20401AD}" type="sibTrans" cxnId="{291C1472-5A8F-4890-ACCB-57D9B91E7C2A}">
      <dgm:prSet/>
      <dgm:spPr/>
      <dgm:t>
        <a:bodyPr/>
        <a:lstStyle/>
        <a:p>
          <a:endParaRPr lang="ru-RU"/>
        </a:p>
      </dgm:t>
    </dgm:pt>
    <dgm:pt modelId="{3EB87C5C-A886-4FBE-9792-2ABCA7474C06}">
      <dgm:prSet phldrT="[Текст]"/>
      <dgm:spPr/>
      <dgm:t>
        <a:bodyPr/>
        <a:lstStyle/>
        <a:p>
          <a:r>
            <a:rPr lang="ru-RU" dirty="0" smtClean="0"/>
            <a:t>СПЕКТАКЛЬ</a:t>
          </a:r>
          <a:endParaRPr lang="ru-RU" dirty="0"/>
        </a:p>
      </dgm:t>
    </dgm:pt>
    <dgm:pt modelId="{5F201C88-2C99-4B3B-B0CA-D4A0B45C2906}" type="parTrans" cxnId="{C643F33E-67A0-472F-86FF-0880504D6488}">
      <dgm:prSet/>
      <dgm:spPr/>
      <dgm:t>
        <a:bodyPr/>
        <a:lstStyle/>
        <a:p>
          <a:endParaRPr lang="ru-RU"/>
        </a:p>
      </dgm:t>
    </dgm:pt>
    <dgm:pt modelId="{19AABE77-2711-4FBE-9257-D7CCA9638916}" type="sibTrans" cxnId="{C643F33E-67A0-472F-86FF-0880504D6488}">
      <dgm:prSet/>
      <dgm:spPr/>
      <dgm:t>
        <a:bodyPr/>
        <a:lstStyle/>
        <a:p>
          <a:endParaRPr lang="ru-RU"/>
        </a:p>
      </dgm:t>
    </dgm:pt>
    <dgm:pt modelId="{C31A301C-49DA-494B-94FA-DFE4B83D62AF}">
      <dgm:prSet phldrT="[Текст]"/>
      <dgm:spPr/>
      <dgm:t>
        <a:bodyPr/>
        <a:lstStyle/>
        <a:p>
          <a:r>
            <a:rPr lang="ru-RU" dirty="0" smtClean="0"/>
            <a:t>ЭКСКУРСИЯ</a:t>
          </a:r>
          <a:endParaRPr lang="ru-RU" dirty="0"/>
        </a:p>
      </dgm:t>
    </dgm:pt>
    <dgm:pt modelId="{DD11B05B-E5F6-49D0-B9D6-D97CCF7FA2F1}" type="parTrans" cxnId="{8AC673F0-A4D9-4673-9980-2511ACE71957}">
      <dgm:prSet/>
      <dgm:spPr/>
      <dgm:t>
        <a:bodyPr/>
        <a:lstStyle/>
        <a:p>
          <a:endParaRPr lang="ru-RU"/>
        </a:p>
      </dgm:t>
    </dgm:pt>
    <dgm:pt modelId="{2E7D41BF-037B-4664-AC85-39EC920C830C}" type="sibTrans" cxnId="{8AC673F0-A4D9-4673-9980-2511ACE71957}">
      <dgm:prSet/>
      <dgm:spPr/>
      <dgm:t>
        <a:bodyPr/>
        <a:lstStyle/>
        <a:p>
          <a:endParaRPr lang="ru-RU"/>
        </a:p>
      </dgm:t>
    </dgm:pt>
    <dgm:pt modelId="{664D9FEC-C067-404B-9CDD-65AB02EBD621}" type="pres">
      <dgm:prSet presAssocID="{9BFD77EE-E519-497A-BCEB-4C76EEB6EB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1EC7F-225D-494C-A28D-A41B3D5E9B1A}" type="pres">
      <dgm:prSet presAssocID="{3EB87C5C-A886-4FBE-9792-2ABCA7474C06}" presName="boxAndChildren" presStyleCnt="0"/>
      <dgm:spPr/>
    </dgm:pt>
    <dgm:pt modelId="{84074B3F-E61E-4C22-B50E-AD34E1A6555E}" type="pres">
      <dgm:prSet presAssocID="{3EB87C5C-A886-4FBE-9792-2ABCA7474C06}" presName="parentTextBox" presStyleLbl="node1" presStyleIdx="0" presStyleCnt="3"/>
      <dgm:spPr/>
      <dgm:t>
        <a:bodyPr/>
        <a:lstStyle/>
        <a:p>
          <a:endParaRPr lang="ru-RU"/>
        </a:p>
      </dgm:t>
    </dgm:pt>
    <dgm:pt modelId="{D68DC1AE-2CF0-4A4B-BF58-66498B8F6522}" type="pres">
      <dgm:prSet presAssocID="{3EB87C5C-A886-4FBE-9792-2ABCA7474C06}" presName="entireBox" presStyleLbl="node1" presStyleIdx="0" presStyleCnt="3"/>
      <dgm:spPr/>
      <dgm:t>
        <a:bodyPr/>
        <a:lstStyle/>
        <a:p>
          <a:endParaRPr lang="ru-RU"/>
        </a:p>
      </dgm:t>
    </dgm:pt>
    <dgm:pt modelId="{685594D4-5176-4302-9D7E-E4E514FBA035}" type="pres">
      <dgm:prSet presAssocID="{3EB87C5C-A886-4FBE-9792-2ABCA7474C06}" presName="descendantBox" presStyleCnt="0"/>
      <dgm:spPr/>
    </dgm:pt>
    <dgm:pt modelId="{39F795BA-ECF6-43DE-A2B6-AA58D7AAC7B2}" type="pres">
      <dgm:prSet presAssocID="{C31A301C-49DA-494B-94FA-DFE4B83D62AF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776C-48F4-4244-B05F-D68882386900}" type="pres">
      <dgm:prSet presAssocID="{5D9B9322-E563-4E15-A2D6-5797929371AB}" presName="sp" presStyleCnt="0"/>
      <dgm:spPr/>
    </dgm:pt>
    <dgm:pt modelId="{1C8D3C0B-7CAB-4007-872D-4F6909CD15A4}" type="pres">
      <dgm:prSet presAssocID="{FFC9D4B6-D442-4F81-B293-F1E0F1F8839B}" presName="arrowAndChildren" presStyleCnt="0"/>
      <dgm:spPr/>
    </dgm:pt>
    <dgm:pt modelId="{E9BA35E6-AAD3-4735-A7C7-C297504EAEB1}" type="pres">
      <dgm:prSet presAssocID="{FFC9D4B6-D442-4F81-B293-F1E0F1F8839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BF607CE-E35A-436A-AE1F-08BA5A6FF4F3}" type="pres">
      <dgm:prSet presAssocID="{FFC9D4B6-D442-4F81-B293-F1E0F1F8839B}" presName="arrow" presStyleLbl="node1" presStyleIdx="1" presStyleCnt="3" custLinFactNeighborY="1269"/>
      <dgm:spPr/>
      <dgm:t>
        <a:bodyPr/>
        <a:lstStyle/>
        <a:p>
          <a:endParaRPr lang="ru-RU"/>
        </a:p>
      </dgm:t>
    </dgm:pt>
    <dgm:pt modelId="{86E4E08A-60B1-44DB-9E38-E6AD786576D9}" type="pres">
      <dgm:prSet presAssocID="{FFC9D4B6-D442-4F81-B293-F1E0F1F8839B}" presName="descendantArrow" presStyleCnt="0"/>
      <dgm:spPr/>
    </dgm:pt>
    <dgm:pt modelId="{BF25B5C6-0E3A-4AA4-886F-7843F2D583D2}" type="pres">
      <dgm:prSet presAssocID="{6074E45A-25C3-446F-A012-87ADA5A85589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0F791-0B74-4F77-8F01-B6FB88BF0288}" type="pres">
      <dgm:prSet presAssocID="{99A6DFFB-BF84-4FDE-8720-1F991900D43F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3455-D1F3-4695-B18F-5A6C66E7DCAF}" type="pres">
      <dgm:prSet presAssocID="{EE8260A1-FE8A-4F18-97A7-C4B694612F53}" presName="sp" presStyleCnt="0"/>
      <dgm:spPr/>
    </dgm:pt>
    <dgm:pt modelId="{77296E58-0174-4DFE-8DF0-C716ABC3B97C}" type="pres">
      <dgm:prSet presAssocID="{5A3CDCCA-E76B-4CEB-98FC-65299E3C9EF9}" presName="arrowAndChildren" presStyleCnt="0"/>
      <dgm:spPr/>
    </dgm:pt>
    <dgm:pt modelId="{535E4D57-70C9-440F-A1A6-A9F960E094C6}" type="pres">
      <dgm:prSet presAssocID="{5A3CDCCA-E76B-4CEB-98FC-65299E3C9EF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ACC1F2F-C53A-4AF3-8E82-FAEB943C9950}" type="pres">
      <dgm:prSet presAssocID="{5A3CDCCA-E76B-4CEB-98FC-65299E3C9EF9}" presName="arrow" presStyleLbl="node1" presStyleIdx="2" presStyleCnt="3" custLinFactY="-56810" custLinFactNeighborX="-22937" custLinFactNeighborY="-100000"/>
      <dgm:spPr/>
      <dgm:t>
        <a:bodyPr/>
        <a:lstStyle/>
        <a:p>
          <a:endParaRPr lang="ru-RU"/>
        </a:p>
      </dgm:t>
    </dgm:pt>
    <dgm:pt modelId="{BDC3F048-B2F0-426B-96A2-9854A2FFABC9}" type="pres">
      <dgm:prSet presAssocID="{5A3CDCCA-E76B-4CEB-98FC-65299E3C9EF9}" presName="descendantArrow" presStyleCnt="0"/>
      <dgm:spPr/>
    </dgm:pt>
    <dgm:pt modelId="{9D930FE4-1B38-48BC-939D-A1A9F0C77669}" type="pres">
      <dgm:prSet presAssocID="{A173E0C4-3DAB-4DAF-86F0-1F7FFEE3083C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0E145-ABFC-47AF-845B-856E0CB74A14}" type="pres">
      <dgm:prSet presAssocID="{1F896C0A-920E-414A-87D6-D1579B214C18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DBB31-8ED2-4A23-8033-FF4817B83632}" type="presOf" srcId="{FFC9D4B6-D442-4F81-B293-F1E0F1F8839B}" destId="{E9BA35E6-AAD3-4735-A7C7-C297504EAEB1}" srcOrd="0" destOrd="0" presId="urn:microsoft.com/office/officeart/2005/8/layout/process4"/>
    <dgm:cxn modelId="{1FFDB8A4-8810-4060-957C-66797B678A39}" type="presOf" srcId="{6074E45A-25C3-446F-A012-87ADA5A85589}" destId="{BF25B5C6-0E3A-4AA4-886F-7843F2D583D2}" srcOrd="0" destOrd="0" presId="urn:microsoft.com/office/officeart/2005/8/layout/process4"/>
    <dgm:cxn modelId="{FF356790-5305-4FBD-9749-7CF7EB67AD6F}" type="presOf" srcId="{A173E0C4-3DAB-4DAF-86F0-1F7FFEE3083C}" destId="{9D930FE4-1B38-48BC-939D-A1A9F0C77669}" srcOrd="0" destOrd="0" presId="urn:microsoft.com/office/officeart/2005/8/layout/process4"/>
    <dgm:cxn modelId="{60EAF7F4-0224-436F-A6DF-742E1E5F49A8}" type="presOf" srcId="{1F896C0A-920E-414A-87D6-D1579B214C18}" destId="{49E0E145-ABFC-47AF-845B-856E0CB74A14}" srcOrd="0" destOrd="0" presId="urn:microsoft.com/office/officeart/2005/8/layout/process4"/>
    <dgm:cxn modelId="{1D187827-ABC8-4214-A8EB-97FC8D0191D0}" type="presOf" srcId="{5A3CDCCA-E76B-4CEB-98FC-65299E3C9EF9}" destId="{4ACC1F2F-C53A-4AF3-8E82-FAEB943C9950}" srcOrd="1" destOrd="0" presId="urn:microsoft.com/office/officeart/2005/8/layout/process4"/>
    <dgm:cxn modelId="{7EF8FB09-6E06-4C2D-A263-A90C39029177}" type="presOf" srcId="{FFC9D4B6-D442-4F81-B293-F1E0F1F8839B}" destId="{7BF607CE-E35A-436A-AE1F-08BA5A6FF4F3}" srcOrd="1" destOrd="0" presId="urn:microsoft.com/office/officeart/2005/8/layout/process4"/>
    <dgm:cxn modelId="{3AEDD44F-C2FD-4AB5-A27A-8C994876CD03}" srcId="{FFC9D4B6-D442-4F81-B293-F1E0F1F8839B}" destId="{6074E45A-25C3-446F-A012-87ADA5A85589}" srcOrd="0" destOrd="0" parTransId="{C6B1E0C3-734D-40CD-8F17-2CAF22CAFB47}" sibTransId="{DDC4E02B-93FE-4C7E-8C91-0B2F4416A898}"/>
    <dgm:cxn modelId="{7C13B72D-0193-434D-AD4F-38B135C2BF5C}" type="presOf" srcId="{3EB87C5C-A886-4FBE-9792-2ABCA7474C06}" destId="{84074B3F-E61E-4C22-B50E-AD34E1A6555E}" srcOrd="0" destOrd="0" presId="urn:microsoft.com/office/officeart/2005/8/layout/process4"/>
    <dgm:cxn modelId="{F097ADD3-ACB9-4404-B2DC-84271919656F}" srcId="{9BFD77EE-E519-497A-BCEB-4C76EEB6EBB8}" destId="{FFC9D4B6-D442-4F81-B293-F1E0F1F8839B}" srcOrd="1" destOrd="0" parTransId="{66B162A1-CF36-4B1C-9F96-42E823ADD6CA}" sibTransId="{5D9B9322-E563-4E15-A2D6-5797929371AB}"/>
    <dgm:cxn modelId="{6C7EB359-C81B-4443-BBAF-0A4504EF952C}" type="presOf" srcId="{5A3CDCCA-E76B-4CEB-98FC-65299E3C9EF9}" destId="{535E4D57-70C9-440F-A1A6-A9F960E094C6}" srcOrd="0" destOrd="0" presId="urn:microsoft.com/office/officeart/2005/8/layout/process4"/>
    <dgm:cxn modelId="{819747CB-7035-4050-8637-F7C61A66BC66}" type="presOf" srcId="{C31A301C-49DA-494B-94FA-DFE4B83D62AF}" destId="{39F795BA-ECF6-43DE-A2B6-AA58D7AAC7B2}" srcOrd="0" destOrd="0" presId="urn:microsoft.com/office/officeart/2005/8/layout/process4"/>
    <dgm:cxn modelId="{E8B73485-2BD7-4292-B8DA-B6A62C0DD559}" srcId="{9BFD77EE-E519-497A-BCEB-4C76EEB6EBB8}" destId="{5A3CDCCA-E76B-4CEB-98FC-65299E3C9EF9}" srcOrd="0" destOrd="0" parTransId="{D323D3FC-0A54-4A0E-85BD-846E979E4DDD}" sibTransId="{EE8260A1-FE8A-4F18-97A7-C4B694612F53}"/>
    <dgm:cxn modelId="{502A88A5-FFE8-46A2-BD90-85986B26DF7C}" type="presOf" srcId="{3EB87C5C-A886-4FBE-9792-2ABCA7474C06}" destId="{D68DC1AE-2CF0-4A4B-BF58-66498B8F6522}" srcOrd="1" destOrd="0" presId="urn:microsoft.com/office/officeart/2005/8/layout/process4"/>
    <dgm:cxn modelId="{C643F33E-67A0-472F-86FF-0880504D6488}" srcId="{9BFD77EE-E519-497A-BCEB-4C76EEB6EBB8}" destId="{3EB87C5C-A886-4FBE-9792-2ABCA7474C06}" srcOrd="2" destOrd="0" parTransId="{5F201C88-2C99-4B3B-B0CA-D4A0B45C2906}" sibTransId="{19AABE77-2711-4FBE-9257-D7CCA9638916}"/>
    <dgm:cxn modelId="{4970A261-83CF-494A-911F-D9BE44793CA4}" type="presOf" srcId="{9BFD77EE-E519-497A-BCEB-4C76EEB6EBB8}" destId="{664D9FEC-C067-404B-9CDD-65AB02EBD621}" srcOrd="0" destOrd="0" presId="urn:microsoft.com/office/officeart/2005/8/layout/process4"/>
    <dgm:cxn modelId="{291C1472-5A8F-4890-ACCB-57D9B91E7C2A}" srcId="{FFC9D4B6-D442-4F81-B293-F1E0F1F8839B}" destId="{99A6DFFB-BF84-4FDE-8720-1F991900D43F}" srcOrd="1" destOrd="0" parTransId="{7B80D878-ED5E-4F05-905A-E085E483C949}" sibTransId="{C2897B8B-C85B-4F94-BAA4-28E4A20401AD}"/>
    <dgm:cxn modelId="{00440749-44FB-487A-A977-C8C557BCE82B}" srcId="{5A3CDCCA-E76B-4CEB-98FC-65299E3C9EF9}" destId="{1F896C0A-920E-414A-87D6-D1579B214C18}" srcOrd="1" destOrd="0" parTransId="{EF6DFCBF-1D48-4DF6-94D0-7565E36A1078}" sibTransId="{9E124C48-2EF0-41C8-9690-B429A171D5F4}"/>
    <dgm:cxn modelId="{A4F82DB6-DCEE-43B5-9F20-DCFF7BB96F89}" type="presOf" srcId="{99A6DFFB-BF84-4FDE-8720-1F991900D43F}" destId="{6C20F791-0B74-4F77-8F01-B6FB88BF0288}" srcOrd="0" destOrd="0" presId="urn:microsoft.com/office/officeart/2005/8/layout/process4"/>
    <dgm:cxn modelId="{16DCC778-150C-454B-9EE4-3FC9C9C04CD0}" srcId="{5A3CDCCA-E76B-4CEB-98FC-65299E3C9EF9}" destId="{A173E0C4-3DAB-4DAF-86F0-1F7FFEE3083C}" srcOrd="0" destOrd="0" parTransId="{D5F83D40-BE6F-4CA6-8620-E6D5FB3BDEB1}" sibTransId="{281DD935-7F24-4B1A-9687-B43A21B5D301}"/>
    <dgm:cxn modelId="{8AC673F0-A4D9-4673-9980-2511ACE71957}" srcId="{3EB87C5C-A886-4FBE-9792-2ABCA7474C06}" destId="{C31A301C-49DA-494B-94FA-DFE4B83D62AF}" srcOrd="0" destOrd="0" parTransId="{DD11B05B-E5F6-49D0-B9D6-D97CCF7FA2F1}" sibTransId="{2E7D41BF-037B-4664-AC85-39EC920C830C}"/>
    <dgm:cxn modelId="{BE66BEEA-FD45-4E16-8B91-E7E049B019CF}" type="presParOf" srcId="{664D9FEC-C067-404B-9CDD-65AB02EBD621}" destId="{C811EC7F-225D-494C-A28D-A41B3D5E9B1A}" srcOrd="0" destOrd="0" presId="urn:microsoft.com/office/officeart/2005/8/layout/process4"/>
    <dgm:cxn modelId="{CD52B6C1-4AC0-4F66-9B7D-BD272E947C47}" type="presParOf" srcId="{C811EC7F-225D-494C-A28D-A41B3D5E9B1A}" destId="{84074B3F-E61E-4C22-B50E-AD34E1A6555E}" srcOrd="0" destOrd="0" presId="urn:microsoft.com/office/officeart/2005/8/layout/process4"/>
    <dgm:cxn modelId="{9FAB34E2-0D32-48C5-950C-43B4A2E08557}" type="presParOf" srcId="{C811EC7F-225D-494C-A28D-A41B3D5E9B1A}" destId="{D68DC1AE-2CF0-4A4B-BF58-66498B8F6522}" srcOrd="1" destOrd="0" presId="urn:microsoft.com/office/officeart/2005/8/layout/process4"/>
    <dgm:cxn modelId="{4766EE81-BA03-4683-8515-9E3F77E3AAAD}" type="presParOf" srcId="{C811EC7F-225D-494C-A28D-A41B3D5E9B1A}" destId="{685594D4-5176-4302-9D7E-E4E514FBA035}" srcOrd="2" destOrd="0" presId="urn:microsoft.com/office/officeart/2005/8/layout/process4"/>
    <dgm:cxn modelId="{9DC6F74E-10EA-489D-8864-6842A9A1BE57}" type="presParOf" srcId="{685594D4-5176-4302-9D7E-E4E514FBA035}" destId="{39F795BA-ECF6-43DE-A2B6-AA58D7AAC7B2}" srcOrd="0" destOrd="0" presId="urn:microsoft.com/office/officeart/2005/8/layout/process4"/>
    <dgm:cxn modelId="{87CD479D-1262-42F4-82DD-0270CC75BF0C}" type="presParOf" srcId="{664D9FEC-C067-404B-9CDD-65AB02EBD621}" destId="{C7D3776C-48F4-4244-B05F-D68882386900}" srcOrd="1" destOrd="0" presId="urn:microsoft.com/office/officeart/2005/8/layout/process4"/>
    <dgm:cxn modelId="{EB9593B1-0CE6-4043-B6F5-6545F21660A2}" type="presParOf" srcId="{664D9FEC-C067-404B-9CDD-65AB02EBD621}" destId="{1C8D3C0B-7CAB-4007-872D-4F6909CD15A4}" srcOrd="2" destOrd="0" presId="urn:microsoft.com/office/officeart/2005/8/layout/process4"/>
    <dgm:cxn modelId="{C0572545-8044-429F-802F-0A63E7572598}" type="presParOf" srcId="{1C8D3C0B-7CAB-4007-872D-4F6909CD15A4}" destId="{E9BA35E6-AAD3-4735-A7C7-C297504EAEB1}" srcOrd="0" destOrd="0" presId="urn:microsoft.com/office/officeart/2005/8/layout/process4"/>
    <dgm:cxn modelId="{F0FC66BD-70D3-481C-BED0-4A9C3CC96D85}" type="presParOf" srcId="{1C8D3C0B-7CAB-4007-872D-4F6909CD15A4}" destId="{7BF607CE-E35A-436A-AE1F-08BA5A6FF4F3}" srcOrd="1" destOrd="0" presId="urn:microsoft.com/office/officeart/2005/8/layout/process4"/>
    <dgm:cxn modelId="{5D97C5DC-D32C-4371-93F1-22BEAAB1A04F}" type="presParOf" srcId="{1C8D3C0B-7CAB-4007-872D-4F6909CD15A4}" destId="{86E4E08A-60B1-44DB-9E38-E6AD786576D9}" srcOrd="2" destOrd="0" presId="urn:microsoft.com/office/officeart/2005/8/layout/process4"/>
    <dgm:cxn modelId="{535D69EA-E4F2-4C17-8574-06F9960C7B76}" type="presParOf" srcId="{86E4E08A-60B1-44DB-9E38-E6AD786576D9}" destId="{BF25B5C6-0E3A-4AA4-886F-7843F2D583D2}" srcOrd="0" destOrd="0" presId="urn:microsoft.com/office/officeart/2005/8/layout/process4"/>
    <dgm:cxn modelId="{877E4FB0-C9F8-4B13-99F0-CC03D11A7428}" type="presParOf" srcId="{86E4E08A-60B1-44DB-9E38-E6AD786576D9}" destId="{6C20F791-0B74-4F77-8F01-B6FB88BF0288}" srcOrd="1" destOrd="0" presId="urn:microsoft.com/office/officeart/2005/8/layout/process4"/>
    <dgm:cxn modelId="{A08794F0-89B0-4A8F-B153-8D0FAFD84BBD}" type="presParOf" srcId="{664D9FEC-C067-404B-9CDD-65AB02EBD621}" destId="{020B3455-D1F3-4695-B18F-5A6C66E7DCAF}" srcOrd="3" destOrd="0" presId="urn:microsoft.com/office/officeart/2005/8/layout/process4"/>
    <dgm:cxn modelId="{390264CD-790A-4648-BE86-BEE310778CF9}" type="presParOf" srcId="{664D9FEC-C067-404B-9CDD-65AB02EBD621}" destId="{77296E58-0174-4DFE-8DF0-C716ABC3B97C}" srcOrd="4" destOrd="0" presId="urn:microsoft.com/office/officeart/2005/8/layout/process4"/>
    <dgm:cxn modelId="{B3C20CF8-FBCF-4730-BD90-83807A68014D}" type="presParOf" srcId="{77296E58-0174-4DFE-8DF0-C716ABC3B97C}" destId="{535E4D57-70C9-440F-A1A6-A9F960E094C6}" srcOrd="0" destOrd="0" presId="urn:microsoft.com/office/officeart/2005/8/layout/process4"/>
    <dgm:cxn modelId="{6B7C6D44-F180-4A6C-A608-6773A7B945FB}" type="presParOf" srcId="{77296E58-0174-4DFE-8DF0-C716ABC3B97C}" destId="{4ACC1F2F-C53A-4AF3-8E82-FAEB943C9950}" srcOrd="1" destOrd="0" presId="urn:microsoft.com/office/officeart/2005/8/layout/process4"/>
    <dgm:cxn modelId="{9BFA0E05-A4CA-4221-945F-3080831EACA6}" type="presParOf" srcId="{77296E58-0174-4DFE-8DF0-C716ABC3B97C}" destId="{BDC3F048-B2F0-426B-96A2-9854A2FFABC9}" srcOrd="2" destOrd="0" presId="urn:microsoft.com/office/officeart/2005/8/layout/process4"/>
    <dgm:cxn modelId="{F2B9CEEF-F647-443C-A225-9D94D0BF0820}" type="presParOf" srcId="{BDC3F048-B2F0-426B-96A2-9854A2FFABC9}" destId="{9D930FE4-1B38-48BC-939D-A1A9F0C77669}" srcOrd="0" destOrd="0" presId="urn:microsoft.com/office/officeart/2005/8/layout/process4"/>
    <dgm:cxn modelId="{C580FA0D-006D-4A0B-9215-8F90B5F07A62}" type="presParOf" srcId="{BDC3F048-B2F0-426B-96A2-9854A2FFABC9}" destId="{49E0E145-ABFC-47AF-845B-856E0CB74A1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A5D7F-44EB-4553-958E-6E7EA515FA9F}">
      <dsp:nvSpPr>
        <dsp:cNvPr id="0" name=""/>
        <dsp:cNvSpPr/>
      </dsp:nvSpPr>
      <dsp:spPr>
        <a:xfrm>
          <a:off x="3666690" y="2664295"/>
          <a:ext cx="481431" cy="2293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715" y="0"/>
              </a:lnTo>
              <a:lnTo>
                <a:pt x="240715" y="2293404"/>
              </a:lnTo>
              <a:lnTo>
                <a:pt x="481431" y="22934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48821" y="3752413"/>
        <a:ext cx="117169" cy="117169"/>
      </dsp:txXfrm>
    </dsp:sp>
    <dsp:sp modelId="{2D295F7A-2E03-497A-924D-430C63C8FB04}">
      <dsp:nvSpPr>
        <dsp:cNvPr id="0" name=""/>
        <dsp:cNvSpPr/>
      </dsp:nvSpPr>
      <dsp:spPr>
        <a:xfrm>
          <a:off x="3666690" y="2664295"/>
          <a:ext cx="481431" cy="137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715" y="0"/>
              </a:lnTo>
              <a:lnTo>
                <a:pt x="240715" y="1376042"/>
              </a:lnTo>
              <a:lnTo>
                <a:pt x="481431" y="13760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0960" y="3315871"/>
        <a:ext cx="72891" cy="72891"/>
      </dsp:txXfrm>
    </dsp:sp>
    <dsp:sp modelId="{5891F4F7-1BC1-4D2D-A973-B279798A5C22}">
      <dsp:nvSpPr>
        <dsp:cNvPr id="0" name=""/>
        <dsp:cNvSpPr/>
      </dsp:nvSpPr>
      <dsp:spPr>
        <a:xfrm>
          <a:off x="3666690" y="2664295"/>
          <a:ext cx="481431" cy="458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715" y="0"/>
              </a:lnTo>
              <a:lnTo>
                <a:pt x="240715" y="458680"/>
              </a:lnTo>
              <a:lnTo>
                <a:pt x="481431" y="4586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90782" y="2877012"/>
        <a:ext cx="33247" cy="33247"/>
      </dsp:txXfrm>
    </dsp:sp>
    <dsp:sp modelId="{6119AB80-56C0-400B-A196-83A16D66D533}">
      <dsp:nvSpPr>
        <dsp:cNvPr id="0" name=""/>
        <dsp:cNvSpPr/>
      </dsp:nvSpPr>
      <dsp:spPr>
        <a:xfrm>
          <a:off x="3666690" y="2205615"/>
          <a:ext cx="481431" cy="458680"/>
        </a:xfrm>
        <a:custGeom>
          <a:avLst/>
          <a:gdLst/>
          <a:ahLst/>
          <a:cxnLst/>
          <a:rect l="0" t="0" r="0" b="0"/>
          <a:pathLst>
            <a:path>
              <a:moveTo>
                <a:pt x="0" y="458680"/>
              </a:moveTo>
              <a:lnTo>
                <a:pt x="240715" y="458680"/>
              </a:lnTo>
              <a:lnTo>
                <a:pt x="240715" y="0"/>
              </a:lnTo>
              <a:lnTo>
                <a:pt x="4814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90782" y="2418331"/>
        <a:ext cx="33247" cy="33247"/>
      </dsp:txXfrm>
    </dsp:sp>
    <dsp:sp modelId="{CB9B4A6D-B80E-40E4-A53B-152CDC18F864}">
      <dsp:nvSpPr>
        <dsp:cNvPr id="0" name=""/>
        <dsp:cNvSpPr/>
      </dsp:nvSpPr>
      <dsp:spPr>
        <a:xfrm>
          <a:off x="3666690" y="1288253"/>
          <a:ext cx="481431" cy="1376042"/>
        </a:xfrm>
        <a:custGeom>
          <a:avLst/>
          <a:gdLst/>
          <a:ahLst/>
          <a:cxnLst/>
          <a:rect l="0" t="0" r="0" b="0"/>
          <a:pathLst>
            <a:path>
              <a:moveTo>
                <a:pt x="0" y="1376042"/>
              </a:moveTo>
              <a:lnTo>
                <a:pt x="240715" y="1376042"/>
              </a:lnTo>
              <a:lnTo>
                <a:pt x="240715" y="0"/>
              </a:lnTo>
              <a:lnTo>
                <a:pt x="4814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0960" y="1939828"/>
        <a:ext cx="72891" cy="72891"/>
      </dsp:txXfrm>
    </dsp:sp>
    <dsp:sp modelId="{04C71B32-9757-4D72-94D3-E72A0A953227}">
      <dsp:nvSpPr>
        <dsp:cNvPr id="0" name=""/>
        <dsp:cNvSpPr/>
      </dsp:nvSpPr>
      <dsp:spPr>
        <a:xfrm>
          <a:off x="3666690" y="370891"/>
          <a:ext cx="481431" cy="2293404"/>
        </a:xfrm>
        <a:custGeom>
          <a:avLst/>
          <a:gdLst/>
          <a:ahLst/>
          <a:cxnLst/>
          <a:rect l="0" t="0" r="0" b="0"/>
          <a:pathLst>
            <a:path>
              <a:moveTo>
                <a:pt x="0" y="2293404"/>
              </a:moveTo>
              <a:lnTo>
                <a:pt x="240715" y="2293404"/>
              </a:lnTo>
              <a:lnTo>
                <a:pt x="240715" y="0"/>
              </a:lnTo>
              <a:lnTo>
                <a:pt x="4814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48821" y="1459009"/>
        <a:ext cx="117169" cy="117169"/>
      </dsp:txXfrm>
    </dsp:sp>
    <dsp:sp modelId="{854824E1-3EBF-4C74-9F97-DFF2D394452A}">
      <dsp:nvSpPr>
        <dsp:cNvPr id="0" name=""/>
        <dsp:cNvSpPr/>
      </dsp:nvSpPr>
      <dsp:spPr>
        <a:xfrm rot="16200000">
          <a:off x="764877" y="1693771"/>
          <a:ext cx="3862575" cy="1941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Проект включает в себя пять </a:t>
          </a:r>
          <a:r>
            <a:rPr lang="ru-RU" sz="4000" b="1" kern="1200" dirty="0" smtClean="0">
              <a:solidFill>
                <a:srgbClr val="FF0000"/>
              </a:solidFill>
            </a:rPr>
            <a:t>П</a:t>
          </a:r>
          <a:endParaRPr lang="ru-RU" sz="4000" b="1" kern="1200" dirty="0">
            <a:solidFill>
              <a:srgbClr val="FF0000"/>
            </a:solidFill>
          </a:endParaRPr>
        </a:p>
      </dsp:txBody>
      <dsp:txXfrm>
        <a:off x="764877" y="1693771"/>
        <a:ext cx="3862575" cy="1941049"/>
      </dsp:txXfrm>
    </dsp:sp>
    <dsp:sp modelId="{3785555C-1A16-47CF-8C0F-66AE85879F97}">
      <dsp:nvSpPr>
        <dsp:cNvPr id="0" name=""/>
        <dsp:cNvSpPr/>
      </dsp:nvSpPr>
      <dsp:spPr>
        <a:xfrm>
          <a:off x="4148121" y="3946"/>
          <a:ext cx="2407157" cy="73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Проблема</a:t>
          </a:r>
          <a:endParaRPr lang="ru-RU" sz="2400" kern="1200" dirty="0"/>
        </a:p>
      </dsp:txBody>
      <dsp:txXfrm>
        <a:off x="4148121" y="3946"/>
        <a:ext cx="2407157" cy="733889"/>
      </dsp:txXfrm>
    </dsp:sp>
    <dsp:sp modelId="{37124337-4E5A-4A8E-A497-B852B9CD05A3}">
      <dsp:nvSpPr>
        <dsp:cNvPr id="0" name=""/>
        <dsp:cNvSpPr/>
      </dsp:nvSpPr>
      <dsp:spPr>
        <a:xfrm>
          <a:off x="4148121" y="921308"/>
          <a:ext cx="2407157" cy="73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Проектирование</a:t>
          </a:r>
          <a:endParaRPr lang="ru-RU" sz="2400" kern="1200" dirty="0"/>
        </a:p>
      </dsp:txBody>
      <dsp:txXfrm>
        <a:off x="4148121" y="921308"/>
        <a:ext cx="2407157" cy="733889"/>
      </dsp:txXfrm>
    </dsp:sp>
    <dsp:sp modelId="{2B593747-3DAF-4691-B9BD-1C94653A224B}">
      <dsp:nvSpPr>
        <dsp:cNvPr id="0" name=""/>
        <dsp:cNvSpPr/>
      </dsp:nvSpPr>
      <dsp:spPr>
        <a:xfrm>
          <a:off x="4148121" y="1838670"/>
          <a:ext cx="2407157" cy="73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Поиск информации</a:t>
          </a:r>
          <a:endParaRPr lang="ru-RU" sz="2400" kern="1200" dirty="0"/>
        </a:p>
      </dsp:txBody>
      <dsp:txXfrm>
        <a:off x="4148121" y="1838670"/>
        <a:ext cx="2407157" cy="733889"/>
      </dsp:txXfrm>
    </dsp:sp>
    <dsp:sp modelId="{B903242B-5A67-4052-80B9-DBAF450D1860}">
      <dsp:nvSpPr>
        <dsp:cNvPr id="0" name=""/>
        <dsp:cNvSpPr/>
      </dsp:nvSpPr>
      <dsp:spPr>
        <a:xfrm>
          <a:off x="4148121" y="2756032"/>
          <a:ext cx="2407157" cy="73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Продукт</a:t>
          </a:r>
          <a:endParaRPr lang="ru-RU" sz="2400" kern="1200" dirty="0"/>
        </a:p>
      </dsp:txBody>
      <dsp:txXfrm>
        <a:off x="4148121" y="2756032"/>
        <a:ext cx="2407157" cy="733889"/>
      </dsp:txXfrm>
    </dsp:sp>
    <dsp:sp modelId="{F9488260-9E9B-4AAB-B2A5-E0E7AFC31894}">
      <dsp:nvSpPr>
        <dsp:cNvPr id="0" name=""/>
        <dsp:cNvSpPr/>
      </dsp:nvSpPr>
      <dsp:spPr>
        <a:xfrm>
          <a:off x="4148121" y="3673393"/>
          <a:ext cx="2407157" cy="73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Презентации</a:t>
          </a:r>
          <a:endParaRPr lang="ru-RU" sz="2400" kern="1200" dirty="0"/>
        </a:p>
      </dsp:txBody>
      <dsp:txXfrm>
        <a:off x="4148121" y="3673393"/>
        <a:ext cx="2407157" cy="733889"/>
      </dsp:txXfrm>
    </dsp:sp>
    <dsp:sp modelId="{8EC352B4-CD69-4FB3-B69B-287C60F41926}">
      <dsp:nvSpPr>
        <dsp:cNvPr id="0" name=""/>
        <dsp:cNvSpPr/>
      </dsp:nvSpPr>
      <dsp:spPr>
        <a:xfrm>
          <a:off x="4148121" y="4590755"/>
          <a:ext cx="2407157" cy="73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Портфолио</a:t>
          </a:r>
          <a:endParaRPr lang="ru-RU" sz="2400" kern="1200" dirty="0"/>
        </a:p>
      </dsp:txBody>
      <dsp:txXfrm>
        <a:off x="4148121" y="4590755"/>
        <a:ext cx="2407157" cy="733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E56B8-8B13-47C1-BDEF-5F0638A9AC93}">
      <dsp:nvSpPr>
        <dsp:cNvPr id="0" name=""/>
        <dsp:cNvSpPr/>
      </dsp:nvSpPr>
      <dsp:spPr>
        <a:xfrm>
          <a:off x="753444" y="0"/>
          <a:ext cx="4408264" cy="440826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37CE2-189E-4309-B41B-E8A6E2C5ECA7}">
      <dsp:nvSpPr>
        <dsp:cNvPr id="0" name=""/>
        <dsp:cNvSpPr/>
      </dsp:nvSpPr>
      <dsp:spPr>
        <a:xfrm>
          <a:off x="2957576" y="441256"/>
          <a:ext cx="2865371" cy="783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smtClean="0"/>
            <a:t>Мы изучаем. </a:t>
          </a:r>
          <a:endParaRPr lang="ru-RU" sz="2600" b="1" kern="1200" dirty="0"/>
        </a:p>
      </dsp:txBody>
      <dsp:txXfrm>
        <a:off x="2995823" y="479503"/>
        <a:ext cx="2788877" cy="707006"/>
      </dsp:txXfrm>
    </dsp:sp>
    <dsp:sp modelId="{33AD51DD-9506-42AF-B6ED-52A154189E7C}">
      <dsp:nvSpPr>
        <dsp:cNvPr id="0" name=""/>
        <dsp:cNvSpPr/>
      </dsp:nvSpPr>
      <dsp:spPr>
        <a:xfrm>
          <a:off x="2957576" y="1322694"/>
          <a:ext cx="2865371" cy="783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Мы планируем</a:t>
          </a:r>
          <a:r>
            <a:rPr lang="ru-RU" sz="2600" i="1" kern="1200" dirty="0" smtClean="0"/>
            <a:t>. </a:t>
          </a:r>
          <a:endParaRPr lang="ru-RU" sz="2600" kern="1200" dirty="0"/>
        </a:p>
      </dsp:txBody>
      <dsp:txXfrm>
        <a:off x="2995823" y="1360941"/>
        <a:ext cx="2788877" cy="707006"/>
      </dsp:txXfrm>
    </dsp:sp>
    <dsp:sp modelId="{D7C648F6-1CED-4DD8-BC34-25689B919CB8}">
      <dsp:nvSpPr>
        <dsp:cNvPr id="0" name=""/>
        <dsp:cNvSpPr/>
      </dsp:nvSpPr>
      <dsp:spPr>
        <a:xfrm>
          <a:off x="2957576" y="2204132"/>
          <a:ext cx="2865371" cy="783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Мы исследуем</a:t>
          </a:r>
          <a:r>
            <a:rPr lang="ru-RU" sz="2600" i="1" kern="1200" dirty="0" smtClean="0"/>
            <a:t>. </a:t>
          </a:r>
          <a:endParaRPr lang="ru-RU" sz="2600" kern="1200" dirty="0"/>
        </a:p>
      </dsp:txBody>
      <dsp:txXfrm>
        <a:off x="2995823" y="2242379"/>
        <a:ext cx="2788877" cy="707006"/>
      </dsp:txXfrm>
    </dsp:sp>
    <dsp:sp modelId="{FF73C063-AA0F-471E-9DEA-E5254DA5F20C}">
      <dsp:nvSpPr>
        <dsp:cNvPr id="0" name=""/>
        <dsp:cNvSpPr/>
      </dsp:nvSpPr>
      <dsp:spPr>
        <a:xfrm>
          <a:off x="2957576" y="3085569"/>
          <a:ext cx="2865371" cy="783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Мы действуем</a:t>
          </a:r>
          <a:r>
            <a:rPr lang="ru-RU" sz="2600" i="1" kern="1200" dirty="0" smtClean="0"/>
            <a:t>.</a:t>
          </a:r>
          <a:endParaRPr lang="ru-RU" sz="2600" kern="1200" dirty="0"/>
        </a:p>
      </dsp:txBody>
      <dsp:txXfrm>
        <a:off x="2995823" y="3123816"/>
        <a:ext cx="2788877" cy="707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576E-C853-4ABF-BED6-376260551E12}">
      <dsp:nvSpPr>
        <dsp:cNvPr id="0" name=""/>
        <dsp:cNvSpPr/>
      </dsp:nvSpPr>
      <dsp:spPr>
        <a:xfrm>
          <a:off x="0" y="4993660"/>
          <a:ext cx="8956172" cy="1639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ПРАЗДНИК</a:t>
          </a:r>
          <a:endParaRPr lang="ru-RU" sz="3100" kern="1200" dirty="0"/>
        </a:p>
      </dsp:txBody>
      <dsp:txXfrm>
        <a:off x="0" y="4993660"/>
        <a:ext cx="8956172" cy="885076"/>
      </dsp:txXfrm>
    </dsp:sp>
    <dsp:sp modelId="{3ED92CBF-BCA3-48F7-8A68-5F1691F9EDB9}">
      <dsp:nvSpPr>
        <dsp:cNvPr id="0" name=""/>
        <dsp:cNvSpPr/>
      </dsp:nvSpPr>
      <dsp:spPr>
        <a:xfrm>
          <a:off x="0" y="5845956"/>
          <a:ext cx="4478086" cy="7539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ГАЗЕТА, МОДЕЛЬ</a:t>
          </a:r>
          <a:endParaRPr lang="ru-RU" sz="3800" kern="1200" dirty="0"/>
        </a:p>
      </dsp:txBody>
      <dsp:txXfrm>
        <a:off x="0" y="5845956"/>
        <a:ext cx="4478086" cy="753954"/>
      </dsp:txXfrm>
    </dsp:sp>
    <dsp:sp modelId="{39F795BA-ECF6-43DE-A2B6-AA58D7AAC7B2}">
      <dsp:nvSpPr>
        <dsp:cNvPr id="0" name=""/>
        <dsp:cNvSpPr/>
      </dsp:nvSpPr>
      <dsp:spPr>
        <a:xfrm>
          <a:off x="4478086" y="5845956"/>
          <a:ext cx="4478086" cy="7539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ЖУРНАЛ, ИГРА</a:t>
          </a:r>
          <a:endParaRPr lang="ru-RU" sz="3800" kern="1200" dirty="0"/>
        </a:p>
      </dsp:txBody>
      <dsp:txXfrm>
        <a:off x="4478086" y="5845956"/>
        <a:ext cx="4478086" cy="753954"/>
      </dsp:txXfrm>
    </dsp:sp>
    <dsp:sp modelId="{7BF607CE-E35A-436A-AE1F-08BA5A6FF4F3}">
      <dsp:nvSpPr>
        <dsp:cNvPr id="0" name=""/>
        <dsp:cNvSpPr/>
      </dsp:nvSpPr>
      <dsp:spPr>
        <a:xfrm rot="10800000">
          <a:off x="0" y="2529405"/>
          <a:ext cx="8956172" cy="25208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ОФОРМЛЕНИЕ КАБИНЕТА</a:t>
          </a:r>
          <a:endParaRPr lang="ru-RU" sz="3100" kern="1200" dirty="0"/>
        </a:p>
      </dsp:txBody>
      <dsp:txXfrm rot="-10800000">
        <a:off x="0" y="2529405"/>
        <a:ext cx="8956172" cy="884811"/>
      </dsp:txXfrm>
    </dsp:sp>
    <dsp:sp modelId="{BF25B5C6-0E3A-4AA4-886F-7843F2D583D2}">
      <dsp:nvSpPr>
        <dsp:cNvPr id="0" name=""/>
        <dsp:cNvSpPr/>
      </dsp:nvSpPr>
      <dsp:spPr>
        <a:xfrm>
          <a:off x="0" y="3382227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АТЛАС</a:t>
          </a:r>
          <a:endParaRPr lang="ru-RU" sz="3800" kern="1200" dirty="0"/>
        </a:p>
      </dsp:txBody>
      <dsp:txXfrm>
        <a:off x="0" y="3382227"/>
        <a:ext cx="4478086" cy="753728"/>
      </dsp:txXfrm>
    </dsp:sp>
    <dsp:sp modelId="{6C20F791-0B74-4F77-8F01-B6FB88BF0288}">
      <dsp:nvSpPr>
        <dsp:cNvPr id="0" name=""/>
        <dsp:cNvSpPr/>
      </dsp:nvSpPr>
      <dsp:spPr>
        <a:xfrm>
          <a:off x="4478086" y="3382227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ВЫСТАВКА</a:t>
          </a:r>
          <a:endParaRPr lang="ru-RU" sz="3800" kern="1200" dirty="0"/>
        </a:p>
      </dsp:txBody>
      <dsp:txXfrm>
        <a:off x="4478086" y="3382227"/>
        <a:ext cx="4478086" cy="753728"/>
      </dsp:txXfrm>
    </dsp:sp>
    <dsp:sp modelId="{4ACC1F2F-C53A-4AF3-8E82-FAEB943C9950}">
      <dsp:nvSpPr>
        <dsp:cNvPr id="0" name=""/>
        <dsp:cNvSpPr/>
      </dsp:nvSpPr>
      <dsp:spPr>
        <a:xfrm rot="10800000">
          <a:off x="0" y="0"/>
          <a:ext cx="8956172" cy="25208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6"/>
              </a:solidFill>
            </a:rPr>
            <a:t>ПРОДУКТ (Выход проектной деятельности)</a:t>
          </a:r>
          <a:endParaRPr lang="ru-RU" sz="3100" b="1" kern="1200" dirty="0">
            <a:solidFill>
              <a:schemeClr val="accent6"/>
            </a:solidFill>
          </a:endParaRPr>
        </a:p>
      </dsp:txBody>
      <dsp:txXfrm rot="-10800000">
        <a:off x="0" y="0"/>
        <a:ext cx="8956172" cy="884811"/>
      </dsp:txXfrm>
    </dsp:sp>
    <dsp:sp modelId="{9D930FE4-1B38-48BC-939D-A1A9F0C77669}">
      <dsp:nvSpPr>
        <dsp:cNvPr id="0" name=""/>
        <dsp:cNvSpPr/>
      </dsp:nvSpPr>
      <dsp:spPr>
        <a:xfrm>
          <a:off x="0" y="885983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САЙТ</a:t>
          </a:r>
          <a:endParaRPr lang="ru-RU" sz="3800" kern="1200" dirty="0"/>
        </a:p>
      </dsp:txBody>
      <dsp:txXfrm>
        <a:off x="0" y="885983"/>
        <a:ext cx="4478086" cy="753728"/>
      </dsp:txXfrm>
    </dsp:sp>
    <dsp:sp modelId="{49E0E145-ABFC-47AF-845B-856E0CB74A14}">
      <dsp:nvSpPr>
        <dsp:cNvPr id="0" name=""/>
        <dsp:cNvSpPr/>
      </dsp:nvSpPr>
      <dsp:spPr>
        <a:xfrm>
          <a:off x="4478086" y="885983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ВИДЕОФИЛЬМ</a:t>
          </a:r>
          <a:endParaRPr lang="ru-RU" sz="3800" kern="1200" dirty="0"/>
        </a:p>
      </dsp:txBody>
      <dsp:txXfrm>
        <a:off x="4478086" y="885983"/>
        <a:ext cx="4478086" cy="753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DC1AE-2CF0-4A4B-BF58-66498B8F6522}">
      <dsp:nvSpPr>
        <dsp:cNvPr id="0" name=""/>
        <dsp:cNvSpPr/>
      </dsp:nvSpPr>
      <dsp:spPr>
        <a:xfrm>
          <a:off x="0" y="4993660"/>
          <a:ext cx="8956172" cy="1639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СПЕКТАКЛЬ</a:t>
          </a:r>
          <a:endParaRPr lang="ru-RU" sz="3200" kern="1200" dirty="0"/>
        </a:p>
      </dsp:txBody>
      <dsp:txXfrm>
        <a:off x="0" y="4993660"/>
        <a:ext cx="8956172" cy="885076"/>
      </dsp:txXfrm>
    </dsp:sp>
    <dsp:sp modelId="{39F795BA-ECF6-43DE-A2B6-AA58D7AAC7B2}">
      <dsp:nvSpPr>
        <dsp:cNvPr id="0" name=""/>
        <dsp:cNvSpPr/>
      </dsp:nvSpPr>
      <dsp:spPr>
        <a:xfrm>
          <a:off x="0" y="5845956"/>
          <a:ext cx="8956172" cy="7539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ЭКСКУРСИЯ</a:t>
          </a:r>
          <a:endParaRPr lang="ru-RU" sz="2700" kern="1200" dirty="0"/>
        </a:p>
      </dsp:txBody>
      <dsp:txXfrm>
        <a:off x="0" y="5845956"/>
        <a:ext cx="8956172" cy="753954"/>
      </dsp:txXfrm>
    </dsp:sp>
    <dsp:sp modelId="{7BF607CE-E35A-436A-AE1F-08BA5A6FF4F3}">
      <dsp:nvSpPr>
        <dsp:cNvPr id="0" name=""/>
        <dsp:cNvSpPr/>
      </dsp:nvSpPr>
      <dsp:spPr>
        <a:xfrm rot="10800000">
          <a:off x="0" y="2529405"/>
          <a:ext cx="8956172" cy="25208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ИНСЦЕНИРОВКА</a:t>
          </a:r>
          <a:endParaRPr lang="ru-RU" sz="3200" kern="1200" dirty="0"/>
        </a:p>
      </dsp:txBody>
      <dsp:txXfrm rot="-10800000">
        <a:off x="0" y="2529405"/>
        <a:ext cx="8956172" cy="884811"/>
      </dsp:txXfrm>
    </dsp:sp>
    <dsp:sp modelId="{BF25B5C6-0E3A-4AA4-886F-7843F2D583D2}">
      <dsp:nvSpPr>
        <dsp:cNvPr id="0" name=""/>
        <dsp:cNvSpPr/>
      </dsp:nvSpPr>
      <dsp:spPr>
        <a:xfrm>
          <a:off x="0" y="3382227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ДОКЛАД</a:t>
          </a:r>
          <a:endParaRPr lang="ru-RU" sz="2700" kern="1200" dirty="0"/>
        </a:p>
      </dsp:txBody>
      <dsp:txXfrm>
        <a:off x="0" y="3382227"/>
        <a:ext cx="4478086" cy="753728"/>
      </dsp:txXfrm>
    </dsp:sp>
    <dsp:sp modelId="{6C20F791-0B74-4F77-8F01-B6FB88BF0288}">
      <dsp:nvSpPr>
        <dsp:cNvPr id="0" name=""/>
        <dsp:cNvSpPr/>
      </dsp:nvSpPr>
      <dsp:spPr>
        <a:xfrm>
          <a:off x="4478086" y="3382227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РЕКЛАМА</a:t>
          </a:r>
          <a:endParaRPr lang="ru-RU" sz="2700" kern="1200" dirty="0"/>
        </a:p>
      </dsp:txBody>
      <dsp:txXfrm>
        <a:off x="4478086" y="3382227"/>
        <a:ext cx="4478086" cy="753728"/>
      </dsp:txXfrm>
    </dsp:sp>
    <dsp:sp modelId="{4ACC1F2F-C53A-4AF3-8E82-FAEB943C9950}">
      <dsp:nvSpPr>
        <dsp:cNvPr id="0" name=""/>
        <dsp:cNvSpPr/>
      </dsp:nvSpPr>
      <dsp:spPr>
        <a:xfrm rot="10800000">
          <a:off x="0" y="0"/>
          <a:ext cx="8956172" cy="25208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/>
              </a:solidFill>
            </a:rPr>
            <a:t>ВИДЫ ПРЕЗЕНТАЦИЙ</a:t>
          </a:r>
          <a:endParaRPr lang="ru-RU" sz="3200" b="1" kern="1200" dirty="0">
            <a:solidFill>
              <a:schemeClr val="accent6"/>
            </a:solidFill>
          </a:endParaRPr>
        </a:p>
      </dsp:txBody>
      <dsp:txXfrm rot="-10800000">
        <a:off x="0" y="0"/>
        <a:ext cx="8956172" cy="884811"/>
      </dsp:txXfrm>
    </dsp:sp>
    <dsp:sp modelId="{9D930FE4-1B38-48BC-939D-A1A9F0C77669}">
      <dsp:nvSpPr>
        <dsp:cNvPr id="0" name=""/>
        <dsp:cNvSpPr/>
      </dsp:nvSpPr>
      <dsp:spPr>
        <a:xfrm>
          <a:off x="0" y="885983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ДЕЛОВАЯ ИГРА</a:t>
          </a:r>
          <a:endParaRPr lang="ru-RU" sz="2700" kern="1200" dirty="0"/>
        </a:p>
      </dsp:txBody>
      <dsp:txXfrm>
        <a:off x="0" y="885983"/>
        <a:ext cx="4478086" cy="753728"/>
      </dsp:txXfrm>
    </dsp:sp>
    <dsp:sp modelId="{49E0E145-ABFC-47AF-845B-856E0CB74A14}">
      <dsp:nvSpPr>
        <dsp:cNvPr id="0" name=""/>
        <dsp:cNvSpPr/>
      </dsp:nvSpPr>
      <dsp:spPr>
        <a:xfrm>
          <a:off x="4478086" y="885983"/>
          <a:ext cx="4478086" cy="75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ДЕМОНСТРАЦИЯ ФИЛЬМА</a:t>
          </a:r>
          <a:endParaRPr lang="ru-RU" sz="2700" kern="1200" dirty="0"/>
        </a:p>
      </dsp:txBody>
      <dsp:txXfrm>
        <a:off x="4478086" y="885983"/>
        <a:ext cx="4478086" cy="75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33B1-BD06-4369-850E-AEDC8E957DE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9936-7352-44CB-8C14-42EE57C0B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5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3 класс- </a:t>
            </a:r>
            <a:r>
              <a:rPr lang="ru-RU" dirty="0" smtClean="0"/>
              <a:t>отличники- Курбанова Н., хорошисты: Низовцев А, Новоселова Л, Фещуков С.</a:t>
            </a:r>
          </a:p>
          <a:p>
            <a:r>
              <a:rPr lang="ru-RU" dirty="0" smtClean="0"/>
              <a:t>4 класс- хорошисты-</a:t>
            </a:r>
            <a:r>
              <a:rPr lang="ru-RU" baseline="0" dirty="0" smtClean="0"/>
              <a:t> Бельков Д., Огородник А.</a:t>
            </a:r>
          </a:p>
          <a:p>
            <a:r>
              <a:rPr lang="ru-RU" baseline="0" dirty="0" smtClean="0"/>
              <a:t>5 класс- Красильникова Н.</a:t>
            </a:r>
          </a:p>
          <a:p>
            <a:r>
              <a:rPr lang="ru-RU" baseline="0" dirty="0" smtClean="0"/>
              <a:t>6 класс: отличница- Котова А., хорошисты Филатова С.,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9936-7352-44CB-8C14-42EE57C0BC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7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19936-7352-44CB-8C14-42EE57C0BC4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1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E86DC6-14CD-4B1A-B553-6B45C8869278}" type="slidenum">
              <a:rPr lang="ru-RU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51</a:t>
            </a:fld>
            <a:endParaRPr lang="ru-RU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z="200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EDC6848-634C-4B12-8941-9C875CC193CF}" type="slidenum">
              <a:rPr lang="ru-RU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51</a:t>
            </a:fld>
            <a:endParaRPr lang="ru-RU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36139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2162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69904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0B69-C126-44F4-9D96-7DDB334C0E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2D53-4147-4C66-B9A1-11D93F3865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7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E70F-DEE8-46B1-936F-0BD9D4F133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898C4-7D35-466B-85D5-E8DC435AED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1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4317-6440-4B73-94B0-8A42DC5204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4659-ACC4-4286-A117-48BAAA7E8B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5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81C8-A02F-4187-A508-7BAC3914CB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6F21-4764-48AE-A622-A5BBEF71A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5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25AE-53DE-403C-B054-93CA23A16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8C3C-D455-4E10-8E51-033DA9478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0E48-A6F3-48B3-997B-65D982731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7372-F649-4986-9AB0-875F25E76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92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0BB6-918D-42F9-98C9-0D5ACA7303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520B-B7C5-4A86-A33E-CCDD1443EA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1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A369-A07F-4598-93F8-42767E219D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1A21-72D3-44B4-94FA-681B6754EB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18947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B86B-FB0F-4193-B15A-067F679FE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294E-1DE0-499B-B0BB-8EA0FAB4E5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3540-44DA-47C2-A6E4-4EC65BD303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93B4-42F8-4365-84EC-6FFBCC6B5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6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8FF3-F88D-45EC-B76A-AD073DCD8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2294-9B3E-4625-A22C-EEE787C143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88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40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65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6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1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5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2876019"/>
      </p:ext>
    </p:extLst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24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8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0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6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8365993C-7C35-4D89-94DD-240D1775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15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1A46EAF7-E0AD-498E-B02E-ADAA3E11C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58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7526FE32-2542-46D3-BECB-F2E9D2428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62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1B938351-134A-4109-8C38-7A3538983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37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56C8839-F27F-43FA-8EE2-0B3BA94E3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56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C191BEAB-2D9A-4B24-A112-253FAD065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5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88065"/>
      </p:ext>
    </p:extLst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F0703F70-F732-4275-8428-14B5775BA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19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90B10993-10AA-4030-B843-ABFD74DAA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95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DFAE3EBC-DAE3-40AC-985C-C4DC08103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22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215B5F79-96E6-4599-9081-9C20E7C2C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01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57188"/>
            <a:ext cx="2055813" cy="5772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57188"/>
            <a:ext cx="6019800" cy="5772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050438AC-30F0-441A-B430-9AB88446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22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88275" cy="1468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11.4.11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5AB0D544-A190-4EF4-B51B-16EE00A46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81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 descr="j0438036"/>
          <p:cNvSpPr>
            <a:spLocks noChangeArrowheads="1"/>
          </p:cNvSpPr>
          <p:nvPr/>
        </p:nvSpPr>
        <p:spPr bwMode="auto">
          <a:xfrm>
            <a:off x="130175" y="990600"/>
            <a:ext cx="1371600" cy="12954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611313" y="990600"/>
            <a:ext cx="1371600" cy="12954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Oval 13" descr="j0438034"/>
          <p:cNvSpPr>
            <a:spLocks noChangeArrowheads="1"/>
          </p:cNvSpPr>
          <p:nvPr/>
        </p:nvSpPr>
        <p:spPr bwMode="auto">
          <a:xfrm>
            <a:off x="3092450" y="990600"/>
            <a:ext cx="1371600" cy="1295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Oval 14" descr="j0438032"/>
          <p:cNvSpPr>
            <a:spLocks noChangeArrowheads="1"/>
          </p:cNvSpPr>
          <p:nvPr/>
        </p:nvSpPr>
        <p:spPr bwMode="auto">
          <a:xfrm>
            <a:off x="4586288" y="989013"/>
            <a:ext cx="1371600" cy="1295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Oval 15" descr="j0438020"/>
          <p:cNvSpPr>
            <a:spLocks noChangeArrowheads="1"/>
          </p:cNvSpPr>
          <p:nvPr/>
        </p:nvSpPr>
        <p:spPr bwMode="auto">
          <a:xfrm>
            <a:off x="6083300" y="979488"/>
            <a:ext cx="1371600" cy="12954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Oval 16" descr="j0438018"/>
          <p:cNvSpPr>
            <a:spLocks noChangeArrowheads="1"/>
          </p:cNvSpPr>
          <p:nvPr/>
        </p:nvSpPr>
        <p:spPr bwMode="auto">
          <a:xfrm>
            <a:off x="7588250" y="992188"/>
            <a:ext cx="1371600" cy="12954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" name="Picture 18" descr="B_Fly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C5FE-5DF2-43F2-A64B-B55C36A0A7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9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4BCF-653B-4559-8649-489EE5BE07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80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304B-0F89-4AB5-9440-CFF52A9016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83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26CF-2209-460F-916C-CA953645C0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65562"/>
      </p:ext>
    </p:extLst>
  </p:cSld>
  <p:clrMapOvr>
    <a:masterClrMapping/>
  </p:clrMapOvr>
  <p:transition spd="med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6F80-515B-4E87-8FA3-D945B526E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6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F0F3-198B-4623-8F71-01B321E6C3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03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AFE3-C11F-48CE-85D3-86B65EAE19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1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6B4A-0AAC-499D-9F39-FF2F84628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50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3ED0-8303-47FE-BC33-FDD66682D8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64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FB2A-E4BB-4E5D-99C2-F651401B4B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4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4CF6F-4B43-4670-8E02-2CC80AFF75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79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8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2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6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12797"/>
      </p:ext>
    </p:extLst>
  </p:cSld>
  <p:clrMapOvr>
    <a:masterClrMapping/>
  </p:clrMapOvr>
  <p:transition spd="med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7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1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3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2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7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4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4F57-CA11-4A8E-9195-870EE0063D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2093-8A3D-46B8-83AB-59231A868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7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59F5-E851-411F-9F0D-916F6CA7D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DE58-0CAA-4FEF-9B2E-9BFE7C66B8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59642"/>
      </p:ext>
    </p:extLst>
  </p:cSld>
  <p:clrMapOvr>
    <a:masterClrMapping/>
  </p:clrMapOvr>
  <p:transition spd="med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CF37-7D81-4178-AD36-343CA00C68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459C-50A0-4553-AAFF-296732F2CF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14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0648-1B40-425C-83F1-4D865405C7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741D-DEEA-4D95-94A9-4615911E2F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6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FC51-D5A7-4431-AF36-968136AECC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25BA-59C5-4C6D-97A5-28D63FBD8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30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75DA-082E-4CDA-8413-686EFE817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6252-1AB7-45AD-B34F-CD04F83558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5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55A4-4CBD-4F14-A762-1EDFCE8FCF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C9DE-8FD4-4E09-99C1-4E51B521A9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68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A8EA-1D52-4491-BF63-09178FEDCD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FE80-DFF9-4C9D-BAC0-99D4668ACC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99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0062-A3A4-4344-92E9-1A39B32778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65DA-FFE8-459D-9B75-C8CF21A196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69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E818-96C5-4142-A94E-28BB934AC9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E2D2-269B-49ED-AD2A-E81863CBE1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5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E274-A194-4939-AA1C-12B6E90042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F888-2BBD-4C48-92A2-AA2F36F6F0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8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0707915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8853802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 rot="10800000">
            <a:off x="4284663" y="0"/>
            <a:ext cx="4859337" cy="3284538"/>
          </a:xfrm>
          <a:prstGeom prst="triangle">
            <a:avLst>
              <a:gd name="adj" fmla="val 5062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 rot="10800000">
            <a:off x="0" y="0"/>
            <a:ext cx="4427538" cy="3429000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2195513" y="-171450"/>
            <a:ext cx="4535487" cy="3455988"/>
          </a:xfrm>
          <a:prstGeom prst="triangle">
            <a:avLst>
              <a:gd name="adj" fmla="val 50000"/>
            </a:avLst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0" y="0"/>
            <a:ext cx="2411413" cy="3284538"/>
          </a:xfrm>
          <a:prstGeom prst="rtTriangle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 flipH="1">
            <a:off x="6588125" y="0"/>
            <a:ext cx="2555875" cy="3284538"/>
          </a:xfrm>
          <a:prstGeom prst="rtTriangle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 rot="10800000">
            <a:off x="2195513" y="3284538"/>
            <a:ext cx="4537075" cy="3573462"/>
          </a:xfrm>
          <a:prstGeom prst="triangle">
            <a:avLst>
              <a:gd name="adj" fmla="val 4900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4427538" y="3213100"/>
            <a:ext cx="4535487" cy="3644900"/>
          </a:xfrm>
          <a:prstGeom prst="triangle">
            <a:avLst>
              <a:gd name="adj" fmla="val 50000"/>
            </a:avLst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0" y="3213100"/>
            <a:ext cx="4535488" cy="3644900"/>
          </a:xfrm>
          <a:prstGeom prst="triangle">
            <a:avLst>
              <a:gd name="adj" fmla="val 50000"/>
            </a:avLst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 rot="10800000" flipH="1">
            <a:off x="0" y="3284538"/>
            <a:ext cx="2411413" cy="3573462"/>
          </a:xfrm>
          <a:prstGeom prst="rtTriangle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1" name="AutoShape 11"/>
          <p:cNvSpPr>
            <a:spLocks noChangeArrowheads="1"/>
          </p:cNvSpPr>
          <p:nvPr/>
        </p:nvSpPr>
        <p:spPr bwMode="auto">
          <a:xfrm rot="10800000">
            <a:off x="6588125" y="3284538"/>
            <a:ext cx="2555875" cy="3889375"/>
          </a:xfrm>
          <a:prstGeom prst="rtTriangle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979">
              <a:alpha val="1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dotGrid">
            <a:fgClr>
              <a:srgbClr val="FFC979">
                <a:alpha val="52000"/>
              </a:srgbClr>
            </a:fgClr>
            <a:bgClr>
              <a:srgbClr val="FFCCCC">
                <a:alpha val="52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4" name="Oval 14"/>
          <p:cNvSpPr>
            <a:spLocks noChangeArrowheads="1"/>
          </p:cNvSpPr>
          <p:nvPr/>
        </p:nvSpPr>
        <p:spPr bwMode="auto">
          <a:xfrm>
            <a:off x="250825" y="549275"/>
            <a:ext cx="1547813" cy="1366838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 rot="1275030">
            <a:off x="5292725" y="4365625"/>
            <a:ext cx="3024188" cy="981075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6" name="Oval 16"/>
          <p:cNvSpPr>
            <a:spLocks noChangeArrowheads="1"/>
          </p:cNvSpPr>
          <p:nvPr/>
        </p:nvSpPr>
        <p:spPr bwMode="auto">
          <a:xfrm>
            <a:off x="6443663" y="2420938"/>
            <a:ext cx="1368425" cy="1152525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7" name="Oval 17"/>
          <p:cNvSpPr>
            <a:spLocks noChangeArrowheads="1"/>
          </p:cNvSpPr>
          <p:nvPr/>
        </p:nvSpPr>
        <p:spPr bwMode="auto">
          <a:xfrm rot="4593904">
            <a:off x="1619250" y="3068638"/>
            <a:ext cx="1223963" cy="2808287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8" name="Oval 18"/>
          <p:cNvSpPr>
            <a:spLocks noChangeArrowheads="1"/>
          </p:cNvSpPr>
          <p:nvPr/>
        </p:nvSpPr>
        <p:spPr bwMode="auto">
          <a:xfrm rot="-1037292">
            <a:off x="2916238" y="692150"/>
            <a:ext cx="2952750" cy="1152525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7775575" y="0"/>
            <a:ext cx="1368425" cy="1152525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3492500" y="5805488"/>
            <a:ext cx="1079500" cy="1052512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41" name="Oval 21"/>
          <p:cNvSpPr>
            <a:spLocks noChangeArrowheads="1"/>
          </p:cNvSpPr>
          <p:nvPr/>
        </p:nvSpPr>
        <p:spPr bwMode="auto">
          <a:xfrm>
            <a:off x="250825" y="5589588"/>
            <a:ext cx="971550" cy="963612"/>
          </a:xfrm>
          <a:prstGeom prst="ellipse">
            <a:avLst/>
          </a:prstGeom>
          <a:solidFill>
            <a:srgbClr val="FFFF99">
              <a:alpha val="1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0982" name="Group 22"/>
          <p:cNvGrpSpPr>
            <a:grpSpLocks/>
          </p:cNvGrpSpPr>
          <p:nvPr/>
        </p:nvGrpSpPr>
        <p:grpSpPr bwMode="auto">
          <a:xfrm>
            <a:off x="179388" y="188913"/>
            <a:ext cx="720725" cy="6408737"/>
            <a:chOff x="113" y="119"/>
            <a:chExt cx="454" cy="3356"/>
          </a:xfrm>
        </p:grpSpPr>
        <p:sp>
          <p:nvSpPr>
            <p:cNvPr id="107543" name="Film"/>
            <p:cNvSpPr>
              <a:spLocks noEditPoints="1" noChangeArrowheads="1"/>
            </p:cNvSpPr>
            <p:nvPr userDrawn="1"/>
          </p:nvSpPr>
          <p:spPr bwMode="auto">
            <a:xfrm>
              <a:off x="113" y="119"/>
              <a:ext cx="454" cy="167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>
                <a:alpha val="24001"/>
              </a:srgbClr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44" name="Film"/>
            <p:cNvSpPr>
              <a:spLocks noEditPoints="1" noChangeArrowheads="1"/>
            </p:cNvSpPr>
            <p:nvPr userDrawn="1"/>
          </p:nvSpPr>
          <p:spPr bwMode="auto">
            <a:xfrm>
              <a:off x="113" y="1797"/>
              <a:ext cx="454" cy="167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>
                <a:alpha val="24001"/>
              </a:srgbClr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971550" y="188913"/>
            <a:ext cx="7993063" cy="640873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0984" name="Group 26"/>
          <p:cNvGrpSpPr>
            <a:grpSpLocks noChangeAspect="1"/>
          </p:cNvGrpSpPr>
          <p:nvPr/>
        </p:nvGrpSpPr>
        <p:grpSpPr bwMode="auto">
          <a:xfrm flipH="1">
            <a:off x="468313" y="404813"/>
            <a:ext cx="873125" cy="1152525"/>
            <a:chOff x="295" y="391"/>
            <a:chExt cx="581" cy="767"/>
          </a:xfrm>
        </p:grpSpPr>
        <p:sp>
          <p:nvSpPr>
            <p:cNvPr id="107547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295" y="391"/>
              <a:ext cx="581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48" name="Freeform 28"/>
            <p:cNvSpPr>
              <a:spLocks/>
            </p:cNvSpPr>
            <p:nvPr userDrawn="1"/>
          </p:nvSpPr>
          <p:spPr bwMode="auto">
            <a:xfrm>
              <a:off x="295" y="394"/>
              <a:ext cx="574" cy="753"/>
            </a:xfrm>
            <a:custGeom>
              <a:avLst/>
              <a:gdLst/>
              <a:ahLst/>
              <a:cxnLst>
                <a:cxn ang="0">
                  <a:pos x="1721" y="925"/>
                </a:cxn>
                <a:cxn ang="0">
                  <a:pos x="1643" y="1229"/>
                </a:cxn>
                <a:cxn ang="0">
                  <a:pos x="1601" y="1335"/>
                </a:cxn>
                <a:cxn ang="0">
                  <a:pos x="1567" y="1434"/>
                </a:cxn>
                <a:cxn ang="0">
                  <a:pos x="1442" y="1548"/>
                </a:cxn>
                <a:cxn ang="0">
                  <a:pos x="1297" y="1633"/>
                </a:cxn>
                <a:cxn ang="0">
                  <a:pos x="1182" y="1687"/>
                </a:cxn>
                <a:cxn ang="0">
                  <a:pos x="1143" y="1708"/>
                </a:cxn>
                <a:cxn ang="0">
                  <a:pos x="1121" y="1730"/>
                </a:cxn>
                <a:cxn ang="0">
                  <a:pos x="1126" y="1779"/>
                </a:cxn>
                <a:cxn ang="0">
                  <a:pos x="1034" y="1791"/>
                </a:cxn>
                <a:cxn ang="0">
                  <a:pos x="1018" y="1796"/>
                </a:cxn>
                <a:cxn ang="0">
                  <a:pos x="1041" y="1813"/>
                </a:cxn>
                <a:cxn ang="0">
                  <a:pos x="1039" y="1837"/>
                </a:cxn>
                <a:cxn ang="0">
                  <a:pos x="1011" y="1846"/>
                </a:cxn>
                <a:cxn ang="0">
                  <a:pos x="979" y="1841"/>
                </a:cxn>
                <a:cxn ang="0">
                  <a:pos x="949" y="1848"/>
                </a:cxn>
                <a:cxn ang="0">
                  <a:pos x="933" y="1869"/>
                </a:cxn>
                <a:cxn ang="0">
                  <a:pos x="925" y="1885"/>
                </a:cxn>
                <a:cxn ang="0">
                  <a:pos x="868" y="1944"/>
                </a:cxn>
                <a:cxn ang="0">
                  <a:pos x="796" y="2029"/>
                </a:cxn>
                <a:cxn ang="0">
                  <a:pos x="741" y="2106"/>
                </a:cxn>
                <a:cxn ang="0">
                  <a:pos x="699" y="2128"/>
                </a:cxn>
                <a:cxn ang="0">
                  <a:pos x="647" y="2090"/>
                </a:cxn>
                <a:cxn ang="0">
                  <a:pos x="593" y="2097"/>
                </a:cxn>
                <a:cxn ang="0">
                  <a:pos x="517" y="2174"/>
                </a:cxn>
                <a:cxn ang="0">
                  <a:pos x="475" y="2194"/>
                </a:cxn>
                <a:cxn ang="0">
                  <a:pos x="445" y="2208"/>
                </a:cxn>
                <a:cxn ang="0">
                  <a:pos x="419" y="2226"/>
                </a:cxn>
                <a:cxn ang="0">
                  <a:pos x="374" y="2241"/>
                </a:cxn>
                <a:cxn ang="0">
                  <a:pos x="310" y="2259"/>
                </a:cxn>
                <a:cxn ang="0">
                  <a:pos x="208" y="2212"/>
                </a:cxn>
                <a:cxn ang="0">
                  <a:pos x="172" y="2166"/>
                </a:cxn>
                <a:cxn ang="0">
                  <a:pos x="128" y="2115"/>
                </a:cxn>
                <a:cxn ang="0">
                  <a:pos x="89" y="2075"/>
                </a:cxn>
                <a:cxn ang="0">
                  <a:pos x="54" y="2024"/>
                </a:cxn>
                <a:cxn ang="0">
                  <a:pos x="62" y="1950"/>
                </a:cxn>
                <a:cxn ang="0">
                  <a:pos x="16" y="1842"/>
                </a:cxn>
                <a:cxn ang="0">
                  <a:pos x="11" y="1765"/>
                </a:cxn>
                <a:cxn ang="0">
                  <a:pos x="61" y="1703"/>
                </a:cxn>
                <a:cxn ang="0">
                  <a:pos x="99" y="1649"/>
                </a:cxn>
                <a:cxn ang="0">
                  <a:pos x="142" y="1589"/>
                </a:cxn>
                <a:cxn ang="0">
                  <a:pos x="185" y="1565"/>
                </a:cxn>
                <a:cxn ang="0">
                  <a:pos x="225" y="1534"/>
                </a:cxn>
                <a:cxn ang="0">
                  <a:pos x="247" y="1471"/>
                </a:cxn>
                <a:cxn ang="0">
                  <a:pos x="209" y="1370"/>
                </a:cxn>
                <a:cxn ang="0">
                  <a:pos x="133" y="1243"/>
                </a:cxn>
                <a:cxn ang="0">
                  <a:pos x="79" y="1104"/>
                </a:cxn>
                <a:cxn ang="0">
                  <a:pos x="48" y="953"/>
                </a:cxn>
                <a:cxn ang="0">
                  <a:pos x="40" y="828"/>
                </a:cxn>
                <a:cxn ang="0">
                  <a:pos x="67" y="642"/>
                </a:cxn>
                <a:cxn ang="0">
                  <a:pos x="141" y="450"/>
                </a:cxn>
                <a:cxn ang="0">
                  <a:pos x="275" y="258"/>
                </a:cxn>
                <a:cxn ang="0">
                  <a:pos x="464" y="109"/>
                </a:cxn>
                <a:cxn ang="0">
                  <a:pos x="692" y="18"/>
                </a:cxn>
                <a:cxn ang="0">
                  <a:pos x="929" y="2"/>
                </a:cxn>
                <a:cxn ang="0">
                  <a:pos x="1104" y="30"/>
                </a:cxn>
                <a:cxn ang="0">
                  <a:pos x="1254" y="87"/>
                </a:cxn>
                <a:cxn ang="0">
                  <a:pos x="1382" y="166"/>
                </a:cxn>
                <a:cxn ang="0">
                  <a:pos x="1490" y="263"/>
                </a:cxn>
                <a:cxn ang="0">
                  <a:pos x="1576" y="373"/>
                </a:cxn>
                <a:cxn ang="0">
                  <a:pos x="1642" y="493"/>
                </a:cxn>
                <a:cxn ang="0">
                  <a:pos x="1688" y="617"/>
                </a:cxn>
              </a:cxnLst>
              <a:rect l="0" t="0" r="r" b="b"/>
              <a:pathLst>
                <a:path w="1723" h="2259">
                  <a:moveTo>
                    <a:pt x="1711" y="711"/>
                  </a:moveTo>
                  <a:lnTo>
                    <a:pt x="1721" y="776"/>
                  </a:lnTo>
                  <a:lnTo>
                    <a:pt x="1723" y="848"/>
                  </a:lnTo>
                  <a:lnTo>
                    <a:pt x="1721" y="925"/>
                  </a:lnTo>
                  <a:lnTo>
                    <a:pt x="1712" y="1004"/>
                  </a:lnTo>
                  <a:lnTo>
                    <a:pt x="1697" y="1082"/>
                  </a:lnTo>
                  <a:lnTo>
                    <a:pt x="1673" y="1158"/>
                  </a:lnTo>
                  <a:lnTo>
                    <a:pt x="1643" y="1229"/>
                  </a:lnTo>
                  <a:lnTo>
                    <a:pt x="1604" y="1293"/>
                  </a:lnTo>
                  <a:lnTo>
                    <a:pt x="1583" y="1310"/>
                  </a:lnTo>
                  <a:lnTo>
                    <a:pt x="1595" y="1321"/>
                  </a:lnTo>
                  <a:lnTo>
                    <a:pt x="1601" y="1335"/>
                  </a:lnTo>
                  <a:lnTo>
                    <a:pt x="1604" y="1351"/>
                  </a:lnTo>
                  <a:lnTo>
                    <a:pt x="1604" y="1369"/>
                  </a:lnTo>
                  <a:lnTo>
                    <a:pt x="1588" y="1402"/>
                  </a:lnTo>
                  <a:lnTo>
                    <a:pt x="1567" y="1434"/>
                  </a:lnTo>
                  <a:lnTo>
                    <a:pt x="1540" y="1464"/>
                  </a:lnTo>
                  <a:lnTo>
                    <a:pt x="1511" y="1494"/>
                  </a:lnTo>
                  <a:lnTo>
                    <a:pt x="1478" y="1521"/>
                  </a:lnTo>
                  <a:lnTo>
                    <a:pt x="1442" y="1548"/>
                  </a:lnTo>
                  <a:lnTo>
                    <a:pt x="1406" y="1572"/>
                  </a:lnTo>
                  <a:lnTo>
                    <a:pt x="1369" y="1594"/>
                  </a:lnTo>
                  <a:lnTo>
                    <a:pt x="1332" y="1615"/>
                  </a:lnTo>
                  <a:lnTo>
                    <a:pt x="1297" y="1633"/>
                  </a:lnTo>
                  <a:lnTo>
                    <a:pt x="1263" y="1650"/>
                  </a:lnTo>
                  <a:lnTo>
                    <a:pt x="1232" y="1665"/>
                  </a:lnTo>
                  <a:lnTo>
                    <a:pt x="1205" y="1677"/>
                  </a:lnTo>
                  <a:lnTo>
                    <a:pt x="1182" y="1687"/>
                  </a:lnTo>
                  <a:lnTo>
                    <a:pt x="1164" y="1694"/>
                  </a:lnTo>
                  <a:lnTo>
                    <a:pt x="1153" y="1699"/>
                  </a:lnTo>
                  <a:lnTo>
                    <a:pt x="1149" y="1703"/>
                  </a:lnTo>
                  <a:lnTo>
                    <a:pt x="1143" y="1708"/>
                  </a:lnTo>
                  <a:lnTo>
                    <a:pt x="1136" y="1713"/>
                  </a:lnTo>
                  <a:lnTo>
                    <a:pt x="1129" y="1718"/>
                  </a:lnTo>
                  <a:lnTo>
                    <a:pt x="1123" y="1724"/>
                  </a:lnTo>
                  <a:lnTo>
                    <a:pt x="1121" y="1730"/>
                  </a:lnTo>
                  <a:lnTo>
                    <a:pt x="1122" y="1737"/>
                  </a:lnTo>
                  <a:lnTo>
                    <a:pt x="1128" y="1746"/>
                  </a:lnTo>
                  <a:lnTo>
                    <a:pt x="1134" y="1766"/>
                  </a:lnTo>
                  <a:lnTo>
                    <a:pt x="1126" y="1779"/>
                  </a:lnTo>
                  <a:lnTo>
                    <a:pt x="1109" y="1787"/>
                  </a:lnTo>
                  <a:lnTo>
                    <a:pt x="1085" y="1790"/>
                  </a:lnTo>
                  <a:lnTo>
                    <a:pt x="1059" y="1791"/>
                  </a:lnTo>
                  <a:lnTo>
                    <a:pt x="1034" y="1791"/>
                  </a:lnTo>
                  <a:lnTo>
                    <a:pt x="1015" y="1790"/>
                  </a:lnTo>
                  <a:lnTo>
                    <a:pt x="1005" y="1791"/>
                  </a:lnTo>
                  <a:lnTo>
                    <a:pt x="1012" y="1793"/>
                  </a:lnTo>
                  <a:lnTo>
                    <a:pt x="1018" y="1796"/>
                  </a:lnTo>
                  <a:lnTo>
                    <a:pt x="1026" y="1800"/>
                  </a:lnTo>
                  <a:lnTo>
                    <a:pt x="1032" y="1803"/>
                  </a:lnTo>
                  <a:lnTo>
                    <a:pt x="1037" y="1807"/>
                  </a:lnTo>
                  <a:lnTo>
                    <a:pt x="1041" y="1813"/>
                  </a:lnTo>
                  <a:lnTo>
                    <a:pt x="1045" y="1819"/>
                  </a:lnTo>
                  <a:lnTo>
                    <a:pt x="1046" y="1826"/>
                  </a:lnTo>
                  <a:lnTo>
                    <a:pt x="1044" y="1833"/>
                  </a:lnTo>
                  <a:lnTo>
                    <a:pt x="1039" y="1837"/>
                  </a:lnTo>
                  <a:lnTo>
                    <a:pt x="1034" y="1841"/>
                  </a:lnTo>
                  <a:lnTo>
                    <a:pt x="1027" y="1844"/>
                  </a:lnTo>
                  <a:lnTo>
                    <a:pt x="1019" y="1845"/>
                  </a:lnTo>
                  <a:lnTo>
                    <a:pt x="1011" y="1846"/>
                  </a:lnTo>
                  <a:lnTo>
                    <a:pt x="1002" y="1846"/>
                  </a:lnTo>
                  <a:lnTo>
                    <a:pt x="995" y="1846"/>
                  </a:lnTo>
                  <a:lnTo>
                    <a:pt x="988" y="1844"/>
                  </a:lnTo>
                  <a:lnTo>
                    <a:pt x="979" y="1841"/>
                  </a:lnTo>
                  <a:lnTo>
                    <a:pt x="972" y="1841"/>
                  </a:lnTo>
                  <a:lnTo>
                    <a:pt x="963" y="1842"/>
                  </a:lnTo>
                  <a:lnTo>
                    <a:pt x="956" y="1845"/>
                  </a:lnTo>
                  <a:lnTo>
                    <a:pt x="949" y="1848"/>
                  </a:lnTo>
                  <a:lnTo>
                    <a:pt x="942" y="1853"/>
                  </a:lnTo>
                  <a:lnTo>
                    <a:pt x="936" y="1858"/>
                  </a:lnTo>
                  <a:lnTo>
                    <a:pt x="934" y="1863"/>
                  </a:lnTo>
                  <a:lnTo>
                    <a:pt x="933" y="1869"/>
                  </a:lnTo>
                  <a:lnTo>
                    <a:pt x="934" y="1875"/>
                  </a:lnTo>
                  <a:lnTo>
                    <a:pt x="939" y="1878"/>
                  </a:lnTo>
                  <a:lnTo>
                    <a:pt x="934" y="1879"/>
                  </a:lnTo>
                  <a:lnTo>
                    <a:pt x="925" y="1885"/>
                  </a:lnTo>
                  <a:lnTo>
                    <a:pt x="914" y="1895"/>
                  </a:lnTo>
                  <a:lnTo>
                    <a:pt x="901" y="1908"/>
                  </a:lnTo>
                  <a:lnTo>
                    <a:pt x="885" y="1924"/>
                  </a:lnTo>
                  <a:lnTo>
                    <a:pt x="868" y="1944"/>
                  </a:lnTo>
                  <a:lnTo>
                    <a:pt x="849" y="1963"/>
                  </a:lnTo>
                  <a:lnTo>
                    <a:pt x="831" y="1985"/>
                  </a:lnTo>
                  <a:lnTo>
                    <a:pt x="813" y="2007"/>
                  </a:lnTo>
                  <a:lnTo>
                    <a:pt x="796" y="2029"/>
                  </a:lnTo>
                  <a:lnTo>
                    <a:pt x="779" y="2051"/>
                  </a:lnTo>
                  <a:lnTo>
                    <a:pt x="764" y="2071"/>
                  </a:lnTo>
                  <a:lnTo>
                    <a:pt x="752" y="2090"/>
                  </a:lnTo>
                  <a:lnTo>
                    <a:pt x="741" y="2106"/>
                  </a:lnTo>
                  <a:lnTo>
                    <a:pt x="733" y="2121"/>
                  </a:lnTo>
                  <a:lnTo>
                    <a:pt x="730" y="2131"/>
                  </a:lnTo>
                  <a:lnTo>
                    <a:pt x="714" y="2132"/>
                  </a:lnTo>
                  <a:lnTo>
                    <a:pt x="699" y="2128"/>
                  </a:lnTo>
                  <a:lnTo>
                    <a:pt x="684" y="2121"/>
                  </a:lnTo>
                  <a:lnTo>
                    <a:pt x="672" y="2112"/>
                  </a:lnTo>
                  <a:lnTo>
                    <a:pt x="659" y="2101"/>
                  </a:lnTo>
                  <a:lnTo>
                    <a:pt x="647" y="2090"/>
                  </a:lnTo>
                  <a:lnTo>
                    <a:pt x="634" y="2081"/>
                  </a:lnTo>
                  <a:lnTo>
                    <a:pt x="622" y="2073"/>
                  </a:lnTo>
                  <a:lnTo>
                    <a:pt x="609" y="2082"/>
                  </a:lnTo>
                  <a:lnTo>
                    <a:pt x="593" y="2097"/>
                  </a:lnTo>
                  <a:lnTo>
                    <a:pt x="574" y="2116"/>
                  </a:lnTo>
                  <a:lnTo>
                    <a:pt x="555" y="2137"/>
                  </a:lnTo>
                  <a:lnTo>
                    <a:pt x="535" y="2157"/>
                  </a:lnTo>
                  <a:lnTo>
                    <a:pt x="517" y="2174"/>
                  </a:lnTo>
                  <a:lnTo>
                    <a:pt x="502" y="2186"/>
                  </a:lnTo>
                  <a:lnTo>
                    <a:pt x="490" y="2191"/>
                  </a:lnTo>
                  <a:lnTo>
                    <a:pt x="483" y="2192"/>
                  </a:lnTo>
                  <a:lnTo>
                    <a:pt x="475" y="2194"/>
                  </a:lnTo>
                  <a:lnTo>
                    <a:pt x="467" y="2197"/>
                  </a:lnTo>
                  <a:lnTo>
                    <a:pt x="460" y="2199"/>
                  </a:lnTo>
                  <a:lnTo>
                    <a:pt x="452" y="2204"/>
                  </a:lnTo>
                  <a:lnTo>
                    <a:pt x="445" y="2208"/>
                  </a:lnTo>
                  <a:lnTo>
                    <a:pt x="438" y="2213"/>
                  </a:lnTo>
                  <a:lnTo>
                    <a:pt x="431" y="2219"/>
                  </a:lnTo>
                  <a:lnTo>
                    <a:pt x="427" y="2223"/>
                  </a:lnTo>
                  <a:lnTo>
                    <a:pt x="419" y="2226"/>
                  </a:lnTo>
                  <a:lnTo>
                    <a:pt x="409" y="2230"/>
                  </a:lnTo>
                  <a:lnTo>
                    <a:pt x="398" y="2234"/>
                  </a:lnTo>
                  <a:lnTo>
                    <a:pt x="386" y="2237"/>
                  </a:lnTo>
                  <a:lnTo>
                    <a:pt x="374" y="2241"/>
                  </a:lnTo>
                  <a:lnTo>
                    <a:pt x="364" y="2243"/>
                  </a:lnTo>
                  <a:lnTo>
                    <a:pt x="357" y="2246"/>
                  </a:lnTo>
                  <a:lnTo>
                    <a:pt x="336" y="2257"/>
                  </a:lnTo>
                  <a:lnTo>
                    <a:pt x="310" y="2259"/>
                  </a:lnTo>
                  <a:lnTo>
                    <a:pt x="282" y="2253"/>
                  </a:lnTo>
                  <a:lnTo>
                    <a:pt x="254" y="2242"/>
                  </a:lnTo>
                  <a:lnTo>
                    <a:pt x="229" y="2227"/>
                  </a:lnTo>
                  <a:lnTo>
                    <a:pt x="208" y="2212"/>
                  </a:lnTo>
                  <a:lnTo>
                    <a:pt x="192" y="2198"/>
                  </a:lnTo>
                  <a:lnTo>
                    <a:pt x="185" y="2187"/>
                  </a:lnTo>
                  <a:lnTo>
                    <a:pt x="180" y="2177"/>
                  </a:lnTo>
                  <a:lnTo>
                    <a:pt x="172" y="2166"/>
                  </a:lnTo>
                  <a:lnTo>
                    <a:pt x="163" y="2154"/>
                  </a:lnTo>
                  <a:lnTo>
                    <a:pt x="152" y="2141"/>
                  </a:lnTo>
                  <a:lnTo>
                    <a:pt x="139" y="2127"/>
                  </a:lnTo>
                  <a:lnTo>
                    <a:pt x="128" y="2115"/>
                  </a:lnTo>
                  <a:lnTo>
                    <a:pt x="119" y="2104"/>
                  </a:lnTo>
                  <a:lnTo>
                    <a:pt x="110" y="2095"/>
                  </a:lnTo>
                  <a:lnTo>
                    <a:pt x="99" y="2084"/>
                  </a:lnTo>
                  <a:lnTo>
                    <a:pt x="89" y="2075"/>
                  </a:lnTo>
                  <a:lnTo>
                    <a:pt x="78" y="2064"/>
                  </a:lnTo>
                  <a:lnTo>
                    <a:pt x="68" y="2051"/>
                  </a:lnTo>
                  <a:lnTo>
                    <a:pt x="60" y="2039"/>
                  </a:lnTo>
                  <a:lnTo>
                    <a:pt x="54" y="2024"/>
                  </a:lnTo>
                  <a:lnTo>
                    <a:pt x="51" y="2009"/>
                  </a:lnTo>
                  <a:lnTo>
                    <a:pt x="51" y="1991"/>
                  </a:lnTo>
                  <a:lnTo>
                    <a:pt x="61" y="1973"/>
                  </a:lnTo>
                  <a:lnTo>
                    <a:pt x="62" y="1950"/>
                  </a:lnTo>
                  <a:lnTo>
                    <a:pt x="55" y="1923"/>
                  </a:lnTo>
                  <a:lnTo>
                    <a:pt x="44" y="1895"/>
                  </a:lnTo>
                  <a:lnTo>
                    <a:pt x="29" y="1868"/>
                  </a:lnTo>
                  <a:lnTo>
                    <a:pt x="16" y="1842"/>
                  </a:lnTo>
                  <a:lnTo>
                    <a:pt x="5" y="1820"/>
                  </a:lnTo>
                  <a:lnTo>
                    <a:pt x="0" y="1804"/>
                  </a:lnTo>
                  <a:lnTo>
                    <a:pt x="5" y="1784"/>
                  </a:lnTo>
                  <a:lnTo>
                    <a:pt x="11" y="1765"/>
                  </a:lnTo>
                  <a:lnTo>
                    <a:pt x="21" y="1747"/>
                  </a:lnTo>
                  <a:lnTo>
                    <a:pt x="32" y="1731"/>
                  </a:lnTo>
                  <a:lnTo>
                    <a:pt x="45" y="1715"/>
                  </a:lnTo>
                  <a:lnTo>
                    <a:pt x="61" y="1703"/>
                  </a:lnTo>
                  <a:lnTo>
                    <a:pt x="78" y="1692"/>
                  </a:lnTo>
                  <a:lnTo>
                    <a:pt x="99" y="1683"/>
                  </a:lnTo>
                  <a:lnTo>
                    <a:pt x="95" y="1667"/>
                  </a:lnTo>
                  <a:lnTo>
                    <a:pt x="99" y="1649"/>
                  </a:lnTo>
                  <a:lnTo>
                    <a:pt x="106" y="1632"/>
                  </a:lnTo>
                  <a:lnTo>
                    <a:pt x="116" y="1616"/>
                  </a:lnTo>
                  <a:lnTo>
                    <a:pt x="128" y="1601"/>
                  </a:lnTo>
                  <a:lnTo>
                    <a:pt x="142" y="1589"/>
                  </a:lnTo>
                  <a:lnTo>
                    <a:pt x="153" y="1581"/>
                  </a:lnTo>
                  <a:lnTo>
                    <a:pt x="161" y="1576"/>
                  </a:lnTo>
                  <a:lnTo>
                    <a:pt x="174" y="1570"/>
                  </a:lnTo>
                  <a:lnTo>
                    <a:pt x="185" y="1565"/>
                  </a:lnTo>
                  <a:lnTo>
                    <a:pt x="197" y="1559"/>
                  </a:lnTo>
                  <a:lnTo>
                    <a:pt x="207" y="1551"/>
                  </a:lnTo>
                  <a:lnTo>
                    <a:pt x="216" y="1543"/>
                  </a:lnTo>
                  <a:lnTo>
                    <a:pt x="225" y="1534"/>
                  </a:lnTo>
                  <a:lnTo>
                    <a:pt x="231" y="1523"/>
                  </a:lnTo>
                  <a:lnTo>
                    <a:pt x="236" y="1511"/>
                  </a:lnTo>
                  <a:lnTo>
                    <a:pt x="242" y="1491"/>
                  </a:lnTo>
                  <a:lnTo>
                    <a:pt x="247" y="1471"/>
                  </a:lnTo>
                  <a:lnTo>
                    <a:pt x="252" y="1450"/>
                  </a:lnTo>
                  <a:lnTo>
                    <a:pt x="257" y="1430"/>
                  </a:lnTo>
                  <a:lnTo>
                    <a:pt x="232" y="1401"/>
                  </a:lnTo>
                  <a:lnTo>
                    <a:pt x="209" y="1370"/>
                  </a:lnTo>
                  <a:lnTo>
                    <a:pt x="188" y="1340"/>
                  </a:lnTo>
                  <a:lnTo>
                    <a:pt x="169" y="1308"/>
                  </a:lnTo>
                  <a:lnTo>
                    <a:pt x="150" y="1276"/>
                  </a:lnTo>
                  <a:lnTo>
                    <a:pt x="133" y="1243"/>
                  </a:lnTo>
                  <a:lnTo>
                    <a:pt x="117" y="1209"/>
                  </a:lnTo>
                  <a:lnTo>
                    <a:pt x="104" y="1175"/>
                  </a:lnTo>
                  <a:lnTo>
                    <a:pt x="90" y="1141"/>
                  </a:lnTo>
                  <a:lnTo>
                    <a:pt x="79" y="1104"/>
                  </a:lnTo>
                  <a:lnTo>
                    <a:pt x="70" y="1067"/>
                  </a:lnTo>
                  <a:lnTo>
                    <a:pt x="61" y="1030"/>
                  </a:lnTo>
                  <a:lnTo>
                    <a:pt x="54" y="993"/>
                  </a:lnTo>
                  <a:lnTo>
                    <a:pt x="48" y="953"/>
                  </a:lnTo>
                  <a:lnTo>
                    <a:pt x="43" y="914"/>
                  </a:lnTo>
                  <a:lnTo>
                    <a:pt x="39" y="874"/>
                  </a:lnTo>
                  <a:lnTo>
                    <a:pt x="42" y="874"/>
                  </a:lnTo>
                  <a:lnTo>
                    <a:pt x="40" y="828"/>
                  </a:lnTo>
                  <a:lnTo>
                    <a:pt x="43" y="781"/>
                  </a:lnTo>
                  <a:lnTo>
                    <a:pt x="48" y="735"/>
                  </a:lnTo>
                  <a:lnTo>
                    <a:pt x="56" y="688"/>
                  </a:lnTo>
                  <a:lnTo>
                    <a:pt x="67" y="642"/>
                  </a:lnTo>
                  <a:lnTo>
                    <a:pt x="81" y="595"/>
                  </a:lnTo>
                  <a:lnTo>
                    <a:pt x="98" y="549"/>
                  </a:lnTo>
                  <a:lnTo>
                    <a:pt x="116" y="502"/>
                  </a:lnTo>
                  <a:lnTo>
                    <a:pt x="141" y="450"/>
                  </a:lnTo>
                  <a:lnTo>
                    <a:pt x="169" y="398"/>
                  </a:lnTo>
                  <a:lnTo>
                    <a:pt x="200" y="349"/>
                  </a:lnTo>
                  <a:lnTo>
                    <a:pt x="236" y="302"/>
                  </a:lnTo>
                  <a:lnTo>
                    <a:pt x="275" y="258"/>
                  </a:lnTo>
                  <a:lnTo>
                    <a:pt x="318" y="215"/>
                  </a:lnTo>
                  <a:lnTo>
                    <a:pt x="364" y="176"/>
                  </a:lnTo>
                  <a:lnTo>
                    <a:pt x="413" y="140"/>
                  </a:lnTo>
                  <a:lnTo>
                    <a:pt x="464" y="109"/>
                  </a:lnTo>
                  <a:lnTo>
                    <a:pt x="518" y="79"/>
                  </a:lnTo>
                  <a:lnTo>
                    <a:pt x="574" y="55"/>
                  </a:lnTo>
                  <a:lnTo>
                    <a:pt x="632" y="34"/>
                  </a:lnTo>
                  <a:lnTo>
                    <a:pt x="692" y="18"/>
                  </a:lnTo>
                  <a:lnTo>
                    <a:pt x="754" y="7"/>
                  </a:lnTo>
                  <a:lnTo>
                    <a:pt x="816" y="1"/>
                  </a:lnTo>
                  <a:lnTo>
                    <a:pt x="881" y="0"/>
                  </a:lnTo>
                  <a:lnTo>
                    <a:pt x="929" y="2"/>
                  </a:lnTo>
                  <a:lnTo>
                    <a:pt x="974" y="7"/>
                  </a:lnTo>
                  <a:lnTo>
                    <a:pt x="1019" y="13"/>
                  </a:lnTo>
                  <a:lnTo>
                    <a:pt x="1062" y="21"/>
                  </a:lnTo>
                  <a:lnTo>
                    <a:pt x="1104" y="30"/>
                  </a:lnTo>
                  <a:lnTo>
                    <a:pt x="1143" y="43"/>
                  </a:lnTo>
                  <a:lnTo>
                    <a:pt x="1182" y="56"/>
                  </a:lnTo>
                  <a:lnTo>
                    <a:pt x="1219" y="71"/>
                  </a:lnTo>
                  <a:lnTo>
                    <a:pt x="1254" y="87"/>
                  </a:lnTo>
                  <a:lnTo>
                    <a:pt x="1288" y="105"/>
                  </a:lnTo>
                  <a:lnTo>
                    <a:pt x="1321" y="123"/>
                  </a:lnTo>
                  <a:lnTo>
                    <a:pt x="1353" y="144"/>
                  </a:lnTo>
                  <a:lnTo>
                    <a:pt x="1382" y="166"/>
                  </a:lnTo>
                  <a:lnTo>
                    <a:pt x="1412" y="188"/>
                  </a:lnTo>
                  <a:lnTo>
                    <a:pt x="1439" y="213"/>
                  </a:lnTo>
                  <a:lnTo>
                    <a:pt x="1466" y="237"/>
                  </a:lnTo>
                  <a:lnTo>
                    <a:pt x="1490" y="263"/>
                  </a:lnTo>
                  <a:lnTo>
                    <a:pt x="1513" y="290"/>
                  </a:lnTo>
                  <a:lnTo>
                    <a:pt x="1535" y="316"/>
                  </a:lnTo>
                  <a:lnTo>
                    <a:pt x="1556" y="345"/>
                  </a:lnTo>
                  <a:lnTo>
                    <a:pt x="1576" y="373"/>
                  </a:lnTo>
                  <a:lnTo>
                    <a:pt x="1594" y="402"/>
                  </a:lnTo>
                  <a:lnTo>
                    <a:pt x="1611" y="433"/>
                  </a:lnTo>
                  <a:lnTo>
                    <a:pt x="1627" y="462"/>
                  </a:lnTo>
                  <a:lnTo>
                    <a:pt x="1642" y="493"/>
                  </a:lnTo>
                  <a:lnTo>
                    <a:pt x="1655" y="524"/>
                  </a:lnTo>
                  <a:lnTo>
                    <a:pt x="1667" y="555"/>
                  </a:lnTo>
                  <a:lnTo>
                    <a:pt x="1678" y="587"/>
                  </a:lnTo>
                  <a:lnTo>
                    <a:pt x="1688" y="617"/>
                  </a:lnTo>
                  <a:lnTo>
                    <a:pt x="1697" y="649"/>
                  </a:lnTo>
                  <a:lnTo>
                    <a:pt x="1705" y="681"/>
                  </a:lnTo>
                  <a:lnTo>
                    <a:pt x="1711" y="7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49" name="Freeform 29"/>
            <p:cNvSpPr>
              <a:spLocks/>
            </p:cNvSpPr>
            <p:nvPr userDrawn="1"/>
          </p:nvSpPr>
          <p:spPr bwMode="auto">
            <a:xfrm>
              <a:off x="320" y="406"/>
              <a:ext cx="537" cy="457"/>
            </a:xfrm>
            <a:custGeom>
              <a:avLst/>
              <a:gdLst/>
              <a:ahLst/>
              <a:cxnLst>
                <a:cxn ang="0">
                  <a:pos x="744" y="53"/>
                </a:cxn>
                <a:cxn ang="0">
                  <a:pos x="660" y="64"/>
                </a:cxn>
                <a:cxn ang="0">
                  <a:pos x="580" y="85"/>
                </a:cxn>
                <a:cxn ang="0">
                  <a:pos x="504" y="114"/>
                </a:cxn>
                <a:cxn ang="0">
                  <a:pos x="383" y="181"/>
                </a:cxn>
                <a:cxn ang="0">
                  <a:pos x="270" y="279"/>
                </a:cxn>
                <a:cxn ang="0">
                  <a:pos x="178" y="395"/>
                </a:cxn>
                <a:cxn ang="0">
                  <a:pos x="103" y="524"/>
                </a:cxn>
                <a:cxn ang="0">
                  <a:pos x="72" y="614"/>
                </a:cxn>
                <a:cxn ang="0">
                  <a:pos x="50" y="783"/>
                </a:cxn>
                <a:cxn ang="0">
                  <a:pos x="66" y="981"/>
                </a:cxn>
                <a:cxn ang="0">
                  <a:pos x="97" y="1087"/>
                </a:cxn>
                <a:cxn ang="0">
                  <a:pos x="134" y="1175"/>
                </a:cxn>
                <a:cxn ang="0">
                  <a:pos x="199" y="1279"/>
                </a:cxn>
                <a:cxn ang="0">
                  <a:pos x="226" y="1349"/>
                </a:cxn>
                <a:cxn ang="0">
                  <a:pos x="174" y="1327"/>
                </a:cxn>
                <a:cxn ang="0">
                  <a:pos x="110" y="1229"/>
                </a:cxn>
                <a:cxn ang="0">
                  <a:pos x="18" y="997"/>
                </a:cxn>
                <a:cxn ang="0">
                  <a:pos x="28" y="586"/>
                </a:cxn>
                <a:cxn ang="0">
                  <a:pos x="150" y="329"/>
                </a:cxn>
                <a:cxn ang="0">
                  <a:pos x="284" y="185"/>
                </a:cxn>
                <a:cxn ang="0">
                  <a:pos x="455" y="77"/>
                </a:cxn>
                <a:cxn ang="0">
                  <a:pos x="655" y="14"/>
                </a:cxn>
                <a:cxn ang="0">
                  <a:pos x="843" y="3"/>
                </a:cxn>
                <a:cxn ang="0">
                  <a:pos x="1002" y="27"/>
                </a:cxn>
                <a:cxn ang="0">
                  <a:pos x="1151" y="81"/>
                </a:cxn>
                <a:cxn ang="0">
                  <a:pos x="1284" y="159"/>
                </a:cxn>
                <a:cxn ang="0">
                  <a:pos x="1365" y="229"/>
                </a:cxn>
                <a:cxn ang="0">
                  <a:pos x="1431" y="301"/>
                </a:cxn>
                <a:cxn ang="0">
                  <a:pos x="1479" y="379"/>
                </a:cxn>
                <a:cxn ang="0">
                  <a:pos x="1518" y="448"/>
                </a:cxn>
                <a:cxn ang="0">
                  <a:pos x="1549" y="515"/>
                </a:cxn>
                <a:cxn ang="0">
                  <a:pos x="1574" y="591"/>
                </a:cxn>
                <a:cxn ang="0">
                  <a:pos x="1611" y="790"/>
                </a:cxn>
                <a:cxn ang="0">
                  <a:pos x="1558" y="1109"/>
                </a:cxn>
                <a:cxn ang="0">
                  <a:pos x="1471" y="1206"/>
                </a:cxn>
                <a:cxn ang="0">
                  <a:pos x="1532" y="1007"/>
                </a:cxn>
                <a:cxn ang="0">
                  <a:pos x="1541" y="675"/>
                </a:cxn>
                <a:cxn ang="0">
                  <a:pos x="1471" y="471"/>
                </a:cxn>
                <a:cxn ang="0">
                  <a:pos x="1415" y="373"/>
                </a:cxn>
                <a:cxn ang="0">
                  <a:pos x="1343" y="287"/>
                </a:cxn>
                <a:cxn ang="0">
                  <a:pos x="1259" y="212"/>
                </a:cxn>
                <a:cxn ang="0">
                  <a:pos x="1186" y="168"/>
                </a:cxn>
                <a:cxn ang="0">
                  <a:pos x="1142" y="140"/>
                </a:cxn>
                <a:cxn ang="0">
                  <a:pos x="1084" y="114"/>
                </a:cxn>
                <a:cxn ang="0">
                  <a:pos x="1008" y="86"/>
                </a:cxn>
                <a:cxn ang="0">
                  <a:pos x="929" y="65"/>
                </a:cxn>
                <a:cxn ang="0">
                  <a:pos x="849" y="53"/>
                </a:cxn>
              </a:cxnLst>
              <a:rect l="0" t="0" r="r" b="b"/>
              <a:pathLst>
                <a:path w="1611" h="1371">
                  <a:moveTo>
                    <a:pt x="810" y="52"/>
                  </a:moveTo>
                  <a:lnTo>
                    <a:pt x="788" y="52"/>
                  </a:lnTo>
                  <a:lnTo>
                    <a:pt x="766" y="52"/>
                  </a:lnTo>
                  <a:lnTo>
                    <a:pt x="744" y="53"/>
                  </a:lnTo>
                  <a:lnTo>
                    <a:pt x="723" y="55"/>
                  </a:lnTo>
                  <a:lnTo>
                    <a:pt x="701" y="58"/>
                  </a:lnTo>
                  <a:lnTo>
                    <a:pt x="680" y="60"/>
                  </a:lnTo>
                  <a:lnTo>
                    <a:pt x="660" y="64"/>
                  </a:lnTo>
                  <a:lnTo>
                    <a:pt x="640" y="69"/>
                  </a:lnTo>
                  <a:lnTo>
                    <a:pt x="619" y="74"/>
                  </a:lnTo>
                  <a:lnTo>
                    <a:pt x="600" y="79"/>
                  </a:lnTo>
                  <a:lnTo>
                    <a:pt x="580" y="85"/>
                  </a:lnTo>
                  <a:lnTo>
                    <a:pt x="561" y="91"/>
                  </a:lnTo>
                  <a:lnTo>
                    <a:pt x="541" y="98"/>
                  </a:lnTo>
                  <a:lnTo>
                    <a:pt x="523" y="106"/>
                  </a:lnTo>
                  <a:lnTo>
                    <a:pt x="504" y="114"/>
                  </a:lnTo>
                  <a:lnTo>
                    <a:pt x="486" y="123"/>
                  </a:lnTo>
                  <a:lnTo>
                    <a:pt x="451" y="141"/>
                  </a:lnTo>
                  <a:lnTo>
                    <a:pt x="416" y="161"/>
                  </a:lnTo>
                  <a:lnTo>
                    <a:pt x="383" y="181"/>
                  </a:lnTo>
                  <a:lnTo>
                    <a:pt x="353" y="203"/>
                  </a:lnTo>
                  <a:lnTo>
                    <a:pt x="323" y="228"/>
                  </a:lnTo>
                  <a:lnTo>
                    <a:pt x="297" y="252"/>
                  </a:lnTo>
                  <a:lnTo>
                    <a:pt x="270" y="279"/>
                  </a:lnTo>
                  <a:lnTo>
                    <a:pt x="245" y="306"/>
                  </a:lnTo>
                  <a:lnTo>
                    <a:pt x="222" y="335"/>
                  </a:lnTo>
                  <a:lnTo>
                    <a:pt x="199" y="365"/>
                  </a:lnTo>
                  <a:lnTo>
                    <a:pt x="178" y="395"/>
                  </a:lnTo>
                  <a:lnTo>
                    <a:pt x="158" y="426"/>
                  </a:lnTo>
                  <a:lnTo>
                    <a:pt x="139" y="458"/>
                  </a:lnTo>
                  <a:lnTo>
                    <a:pt x="121" y="491"/>
                  </a:lnTo>
                  <a:lnTo>
                    <a:pt x="103" y="524"/>
                  </a:lnTo>
                  <a:lnTo>
                    <a:pt x="88" y="558"/>
                  </a:lnTo>
                  <a:lnTo>
                    <a:pt x="85" y="578"/>
                  </a:lnTo>
                  <a:lnTo>
                    <a:pt x="79" y="596"/>
                  </a:lnTo>
                  <a:lnTo>
                    <a:pt x="72" y="614"/>
                  </a:lnTo>
                  <a:lnTo>
                    <a:pt x="67" y="634"/>
                  </a:lnTo>
                  <a:lnTo>
                    <a:pt x="59" y="683"/>
                  </a:lnTo>
                  <a:lnTo>
                    <a:pt x="53" y="733"/>
                  </a:lnTo>
                  <a:lnTo>
                    <a:pt x="50" y="783"/>
                  </a:lnTo>
                  <a:lnTo>
                    <a:pt x="48" y="833"/>
                  </a:lnTo>
                  <a:lnTo>
                    <a:pt x="51" y="882"/>
                  </a:lnTo>
                  <a:lnTo>
                    <a:pt x="56" y="932"/>
                  </a:lnTo>
                  <a:lnTo>
                    <a:pt x="66" y="981"/>
                  </a:lnTo>
                  <a:lnTo>
                    <a:pt x="78" y="1029"/>
                  </a:lnTo>
                  <a:lnTo>
                    <a:pt x="84" y="1047"/>
                  </a:lnTo>
                  <a:lnTo>
                    <a:pt x="90" y="1067"/>
                  </a:lnTo>
                  <a:lnTo>
                    <a:pt x="97" y="1087"/>
                  </a:lnTo>
                  <a:lnTo>
                    <a:pt x="102" y="1107"/>
                  </a:lnTo>
                  <a:lnTo>
                    <a:pt x="110" y="1119"/>
                  </a:lnTo>
                  <a:lnTo>
                    <a:pt x="122" y="1147"/>
                  </a:lnTo>
                  <a:lnTo>
                    <a:pt x="134" y="1175"/>
                  </a:lnTo>
                  <a:lnTo>
                    <a:pt x="149" y="1202"/>
                  </a:lnTo>
                  <a:lnTo>
                    <a:pt x="165" y="1229"/>
                  </a:lnTo>
                  <a:lnTo>
                    <a:pt x="182" y="1255"/>
                  </a:lnTo>
                  <a:lnTo>
                    <a:pt x="199" y="1279"/>
                  </a:lnTo>
                  <a:lnTo>
                    <a:pt x="217" y="1303"/>
                  </a:lnTo>
                  <a:lnTo>
                    <a:pt x="237" y="1323"/>
                  </a:lnTo>
                  <a:lnTo>
                    <a:pt x="232" y="1338"/>
                  </a:lnTo>
                  <a:lnTo>
                    <a:pt x="226" y="1349"/>
                  </a:lnTo>
                  <a:lnTo>
                    <a:pt x="218" y="1360"/>
                  </a:lnTo>
                  <a:lnTo>
                    <a:pt x="212" y="1371"/>
                  </a:lnTo>
                  <a:lnTo>
                    <a:pt x="193" y="1350"/>
                  </a:lnTo>
                  <a:lnTo>
                    <a:pt x="174" y="1327"/>
                  </a:lnTo>
                  <a:lnTo>
                    <a:pt x="156" y="1304"/>
                  </a:lnTo>
                  <a:lnTo>
                    <a:pt x="140" y="1279"/>
                  </a:lnTo>
                  <a:lnTo>
                    <a:pt x="124" y="1255"/>
                  </a:lnTo>
                  <a:lnTo>
                    <a:pt x="110" y="1229"/>
                  </a:lnTo>
                  <a:lnTo>
                    <a:pt x="96" y="1204"/>
                  </a:lnTo>
                  <a:lnTo>
                    <a:pt x="84" y="1178"/>
                  </a:lnTo>
                  <a:lnTo>
                    <a:pt x="45" y="1092"/>
                  </a:lnTo>
                  <a:lnTo>
                    <a:pt x="18" y="997"/>
                  </a:lnTo>
                  <a:lnTo>
                    <a:pt x="2" y="895"/>
                  </a:lnTo>
                  <a:lnTo>
                    <a:pt x="0" y="790"/>
                  </a:lnTo>
                  <a:lnTo>
                    <a:pt x="8" y="686"/>
                  </a:lnTo>
                  <a:lnTo>
                    <a:pt x="28" y="586"/>
                  </a:lnTo>
                  <a:lnTo>
                    <a:pt x="58" y="493"/>
                  </a:lnTo>
                  <a:lnTo>
                    <a:pt x="100" y="412"/>
                  </a:lnTo>
                  <a:lnTo>
                    <a:pt x="123" y="370"/>
                  </a:lnTo>
                  <a:lnTo>
                    <a:pt x="150" y="329"/>
                  </a:lnTo>
                  <a:lnTo>
                    <a:pt x="179" y="290"/>
                  </a:lnTo>
                  <a:lnTo>
                    <a:pt x="211" y="254"/>
                  </a:lnTo>
                  <a:lnTo>
                    <a:pt x="246" y="218"/>
                  </a:lnTo>
                  <a:lnTo>
                    <a:pt x="284" y="185"/>
                  </a:lnTo>
                  <a:lnTo>
                    <a:pt x="323" y="155"/>
                  </a:lnTo>
                  <a:lnTo>
                    <a:pt x="366" y="126"/>
                  </a:lnTo>
                  <a:lnTo>
                    <a:pt x="410" y="101"/>
                  </a:lnTo>
                  <a:lnTo>
                    <a:pt x="455" y="77"/>
                  </a:lnTo>
                  <a:lnTo>
                    <a:pt x="503" y="58"/>
                  </a:lnTo>
                  <a:lnTo>
                    <a:pt x="552" y="40"/>
                  </a:lnTo>
                  <a:lnTo>
                    <a:pt x="603" y="25"/>
                  </a:lnTo>
                  <a:lnTo>
                    <a:pt x="655" y="14"/>
                  </a:lnTo>
                  <a:lnTo>
                    <a:pt x="707" y="5"/>
                  </a:lnTo>
                  <a:lnTo>
                    <a:pt x="761" y="0"/>
                  </a:lnTo>
                  <a:lnTo>
                    <a:pt x="803" y="0"/>
                  </a:lnTo>
                  <a:lnTo>
                    <a:pt x="843" y="3"/>
                  </a:lnTo>
                  <a:lnTo>
                    <a:pt x="883" y="7"/>
                  </a:lnTo>
                  <a:lnTo>
                    <a:pt x="924" y="11"/>
                  </a:lnTo>
                  <a:lnTo>
                    <a:pt x="963" y="19"/>
                  </a:lnTo>
                  <a:lnTo>
                    <a:pt x="1002" y="27"/>
                  </a:lnTo>
                  <a:lnTo>
                    <a:pt x="1041" y="38"/>
                  </a:lnTo>
                  <a:lnTo>
                    <a:pt x="1079" y="51"/>
                  </a:lnTo>
                  <a:lnTo>
                    <a:pt x="1116" y="65"/>
                  </a:lnTo>
                  <a:lnTo>
                    <a:pt x="1151" y="81"/>
                  </a:lnTo>
                  <a:lnTo>
                    <a:pt x="1186" y="98"/>
                  </a:lnTo>
                  <a:lnTo>
                    <a:pt x="1219" y="117"/>
                  </a:lnTo>
                  <a:lnTo>
                    <a:pt x="1252" y="137"/>
                  </a:lnTo>
                  <a:lnTo>
                    <a:pt x="1284" y="159"/>
                  </a:lnTo>
                  <a:lnTo>
                    <a:pt x="1315" y="183"/>
                  </a:lnTo>
                  <a:lnTo>
                    <a:pt x="1344" y="207"/>
                  </a:lnTo>
                  <a:lnTo>
                    <a:pt x="1353" y="217"/>
                  </a:lnTo>
                  <a:lnTo>
                    <a:pt x="1365" y="229"/>
                  </a:lnTo>
                  <a:lnTo>
                    <a:pt x="1380" y="245"/>
                  </a:lnTo>
                  <a:lnTo>
                    <a:pt x="1397" y="262"/>
                  </a:lnTo>
                  <a:lnTo>
                    <a:pt x="1415" y="282"/>
                  </a:lnTo>
                  <a:lnTo>
                    <a:pt x="1431" y="301"/>
                  </a:lnTo>
                  <a:lnTo>
                    <a:pt x="1446" y="323"/>
                  </a:lnTo>
                  <a:lnTo>
                    <a:pt x="1458" y="344"/>
                  </a:lnTo>
                  <a:lnTo>
                    <a:pt x="1468" y="361"/>
                  </a:lnTo>
                  <a:lnTo>
                    <a:pt x="1479" y="379"/>
                  </a:lnTo>
                  <a:lnTo>
                    <a:pt x="1488" y="397"/>
                  </a:lnTo>
                  <a:lnTo>
                    <a:pt x="1499" y="414"/>
                  </a:lnTo>
                  <a:lnTo>
                    <a:pt x="1509" y="431"/>
                  </a:lnTo>
                  <a:lnTo>
                    <a:pt x="1518" y="448"/>
                  </a:lnTo>
                  <a:lnTo>
                    <a:pt x="1524" y="465"/>
                  </a:lnTo>
                  <a:lnTo>
                    <a:pt x="1529" y="483"/>
                  </a:lnTo>
                  <a:lnTo>
                    <a:pt x="1541" y="498"/>
                  </a:lnTo>
                  <a:lnTo>
                    <a:pt x="1549" y="515"/>
                  </a:lnTo>
                  <a:lnTo>
                    <a:pt x="1557" y="534"/>
                  </a:lnTo>
                  <a:lnTo>
                    <a:pt x="1563" y="552"/>
                  </a:lnTo>
                  <a:lnTo>
                    <a:pt x="1569" y="571"/>
                  </a:lnTo>
                  <a:lnTo>
                    <a:pt x="1574" y="591"/>
                  </a:lnTo>
                  <a:lnTo>
                    <a:pt x="1580" y="611"/>
                  </a:lnTo>
                  <a:lnTo>
                    <a:pt x="1587" y="629"/>
                  </a:lnTo>
                  <a:lnTo>
                    <a:pt x="1603" y="708"/>
                  </a:lnTo>
                  <a:lnTo>
                    <a:pt x="1611" y="790"/>
                  </a:lnTo>
                  <a:lnTo>
                    <a:pt x="1609" y="872"/>
                  </a:lnTo>
                  <a:lnTo>
                    <a:pt x="1600" y="954"/>
                  </a:lnTo>
                  <a:lnTo>
                    <a:pt x="1582" y="1034"/>
                  </a:lnTo>
                  <a:lnTo>
                    <a:pt x="1558" y="1109"/>
                  </a:lnTo>
                  <a:lnTo>
                    <a:pt x="1525" y="1180"/>
                  </a:lnTo>
                  <a:lnTo>
                    <a:pt x="1487" y="1245"/>
                  </a:lnTo>
                  <a:lnTo>
                    <a:pt x="1475" y="1228"/>
                  </a:lnTo>
                  <a:lnTo>
                    <a:pt x="1471" y="1206"/>
                  </a:lnTo>
                  <a:lnTo>
                    <a:pt x="1471" y="1182"/>
                  </a:lnTo>
                  <a:lnTo>
                    <a:pt x="1474" y="1158"/>
                  </a:lnTo>
                  <a:lnTo>
                    <a:pt x="1508" y="1085"/>
                  </a:lnTo>
                  <a:lnTo>
                    <a:pt x="1532" y="1007"/>
                  </a:lnTo>
                  <a:lnTo>
                    <a:pt x="1548" y="924"/>
                  </a:lnTo>
                  <a:lnTo>
                    <a:pt x="1554" y="840"/>
                  </a:lnTo>
                  <a:lnTo>
                    <a:pt x="1552" y="756"/>
                  </a:lnTo>
                  <a:lnTo>
                    <a:pt x="1541" y="675"/>
                  </a:lnTo>
                  <a:lnTo>
                    <a:pt x="1523" y="597"/>
                  </a:lnTo>
                  <a:lnTo>
                    <a:pt x="1494" y="525"/>
                  </a:lnTo>
                  <a:lnTo>
                    <a:pt x="1483" y="497"/>
                  </a:lnTo>
                  <a:lnTo>
                    <a:pt x="1471" y="471"/>
                  </a:lnTo>
                  <a:lnTo>
                    <a:pt x="1459" y="445"/>
                  </a:lnTo>
                  <a:lnTo>
                    <a:pt x="1446" y="420"/>
                  </a:lnTo>
                  <a:lnTo>
                    <a:pt x="1431" y="397"/>
                  </a:lnTo>
                  <a:lnTo>
                    <a:pt x="1415" y="373"/>
                  </a:lnTo>
                  <a:lnTo>
                    <a:pt x="1398" y="350"/>
                  </a:lnTo>
                  <a:lnTo>
                    <a:pt x="1381" y="328"/>
                  </a:lnTo>
                  <a:lnTo>
                    <a:pt x="1362" y="307"/>
                  </a:lnTo>
                  <a:lnTo>
                    <a:pt x="1343" y="287"/>
                  </a:lnTo>
                  <a:lnTo>
                    <a:pt x="1323" y="267"/>
                  </a:lnTo>
                  <a:lnTo>
                    <a:pt x="1303" y="249"/>
                  </a:lnTo>
                  <a:lnTo>
                    <a:pt x="1281" y="229"/>
                  </a:lnTo>
                  <a:lnTo>
                    <a:pt x="1259" y="212"/>
                  </a:lnTo>
                  <a:lnTo>
                    <a:pt x="1235" y="195"/>
                  </a:lnTo>
                  <a:lnTo>
                    <a:pt x="1211" y="178"/>
                  </a:lnTo>
                  <a:lnTo>
                    <a:pt x="1197" y="173"/>
                  </a:lnTo>
                  <a:lnTo>
                    <a:pt x="1186" y="168"/>
                  </a:lnTo>
                  <a:lnTo>
                    <a:pt x="1174" y="161"/>
                  </a:lnTo>
                  <a:lnTo>
                    <a:pt x="1163" y="153"/>
                  </a:lnTo>
                  <a:lnTo>
                    <a:pt x="1152" y="147"/>
                  </a:lnTo>
                  <a:lnTo>
                    <a:pt x="1142" y="140"/>
                  </a:lnTo>
                  <a:lnTo>
                    <a:pt x="1131" y="134"/>
                  </a:lnTo>
                  <a:lnTo>
                    <a:pt x="1120" y="129"/>
                  </a:lnTo>
                  <a:lnTo>
                    <a:pt x="1102" y="122"/>
                  </a:lnTo>
                  <a:lnTo>
                    <a:pt x="1084" y="114"/>
                  </a:lnTo>
                  <a:lnTo>
                    <a:pt x="1065" y="107"/>
                  </a:lnTo>
                  <a:lnTo>
                    <a:pt x="1047" y="99"/>
                  </a:lnTo>
                  <a:lnTo>
                    <a:pt x="1028" y="92"/>
                  </a:lnTo>
                  <a:lnTo>
                    <a:pt x="1008" y="86"/>
                  </a:lnTo>
                  <a:lnTo>
                    <a:pt x="988" y="80"/>
                  </a:lnTo>
                  <a:lnTo>
                    <a:pt x="968" y="75"/>
                  </a:lnTo>
                  <a:lnTo>
                    <a:pt x="948" y="70"/>
                  </a:lnTo>
                  <a:lnTo>
                    <a:pt x="929" y="65"/>
                  </a:lnTo>
                  <a:lnTo>
                    <a:pt x="908" y="62"/>
                  </a:lnTo>
                  <a:lnTo>
                    <a:pt x="888" y="58"/>
                  </a:lnTo>
                  <a:lnTo>
                    <a:pt x="869" y="55"/>
                  </a:lnTo>
                  <a:lnTo>
                    <a:pt x="849" y="53"/>
                  </a:lnTo>
                  <a:lnTo>
                    <a:pt x="830" y="52"/>
                  </a:lnTo>
                  <a:lnTo>
                    <a:pt x="810" y="5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50" name="Freeform 30"/>
            <p:cNvSpPr>
              <a:spLocks/>
            </p:cNvSpPr>
            <p:nvPr userDrawn="1"/>
          </p:nvSpPr>
          <p:spPr bwMode="auto">
            <a:xfrm>
              <a:off x="349" y="437"/>
              <a:ext cx="476" cy="620"/>
            </a:xfrm>
            <a:custGeom>
              <a:avLst/>
              <a:gdLst/>
              <a:ahLst/>
              <a:cxnLst>
                <a:cxn ang="0">
                  <a:pos x="895" y="25"/>
                </a:cxn>
                <a:cxn ang="0">
                  <a:pos x="1091" y="113"/>
                </a:cxn>
                <a:cxn ang="0">
                  <a:pos x="1252" y="250"/>
                </a:cxn>
                <a:cxn ang="0">
                  <a:pos x="1364" y="423"/>
                </a:cxn>
                <a:cxn ang="0">
                  <a:pos x="1428" y="741"/>
                </a:cxn>
                <a:cxn ang="0">
                  <a:pos x="1367" y="1013"/>
                </a:cxn>
                <a:cxn ang="0">
                  <a:pos x="1309" y="1038"/>
                </a:cxn>
                <a:cxn ang="0">
                  <a:pos x="1268" y="1030"/>
                </a:cxn>
                <a:cxn ang="0">
                  <a:pos x="1235" y="1041"/>
                </a:cxn>
                <a:cxn ang="0">
                  <a:pos x="1218" y="1021"/>
                </a:cxn>
                <a:cxn ang="0">
                  <a:pos x="1186" y="1018"/>
                </a:cxn>
                <a:cxn ang="0">
                  <a:pos x="1127" y="994"/>
                </a:cxn>
                <a:cxn ang="0">
                  <a:pos x="1059" y="951"/>
                </a:cxn>
                <a:cxn ang="0">
                  <a:pos x="1010" y="918"/>
                </a:cxn>
                <a:cxn ang="0">
                  <a:pos x="987" y="910"/>
                </a:cxn>
                <a:cxn ang="0">
                  <a:pos x="972" y="937"/>
                </a:cxn>
                <a:cxn ang="0">
                  <a:pos x="944" y="969"/>
                </a:cxn>
                <a:cxn ang="0">
                  <a:pos x="880" y="1061"/>
                </a:cxn>
                <a:cxn ang="0">
                  <a:pos x="806" y="1173"/>
                </a:cxn>
                <a:cxn ang="0">
                  <a:pos x="752" y="1255"/>
                </a:cxn>
                <a:cxn ang="0">
                  <a:pos x="707" y="1336"/>
                </a:cxn>
                <a:cxn ang="0">
                  <a:pos x="631" y="1474"/>
                </a:cxn>
                <a:cxn ang="0">
                  <a:pos x="585" y="1547"/>
                </a:cxn>
                <a:cxn ang="0">
                  <a:pos x="561" y="1555"/>
                </a:cxn>
                <a:cxn ang="0">
                  <a:pos x="510" y="1629"/>
                </a:cxn>
                <a:cxn ang="0">
                  <a:pos x="444" y="1781"/>
                </a:cxn>
                <a:cxn ang="0">
                  <a:pos x="429" y="1781"/>
                </a:cxn>
                <a:cxn ang="0">
                  <a:pos x="479" y="1604"/>
                </a:cxn>
                <a:cxn ang="0">
                  <a:pos x="465" y="1512"/>
                </a:cxn>
                <a:cxn ang="0">
                  <a:pos x="498" y="1199"/>
                </a:cxn>
                <a:cxn ang="0">
                  <a:pos x="541" y="981"/>
                </a:cxn>
                <a:cxn ang="0">
                  <a:pos x="509" y="975"/>
                </a:cxn>
                <a:cxn ang="0">
                  <a:pos x="467" y="1006"/>
                </a:cxn>
                <a:cxn ang="0">
                  <a:pos x="417" y="1003"/>
                </a:cxn>
                <a:cxn ang="0">
                  <a:pos x="335" y="1014"/>
                </a:cxn>
                <a:cxn ang="0">
                  <a:pos x="283" y="1051"/>
                </a:cxn>
                <a:cxn ang="0">
                  <a:pos x="209" y="1120"/>
                </a:cxn>
                <a:cxn ang="0">
                  <a:pos x="173" y="1193"/>
                </a:cxn>
                <a:cxn ang="0">
                  <a:pos x="61" y="1013"/>
                </a:cxn>
                <a:cxn ang="0">
                  <a:pos x="5" y="804"/>
                </a:cxn>
                <a:cxn ang="0">
                  <a:pos x="11" y="586"/>
                </a:cxn>
                <a:cxn ang="0">
                  <a:pos x="82" y="381"/>
                </a:cxn>
                <a:cxn ang="0">
                  <a:pos x="123" y="313"/>
                </a:cxn>
                <a:cxn ang="0">
                  <a:pos x="173" y="248"/>
                </a:cxn>
                <a:cxn ang="0">
                  <a:pos x="244" y="177"/>
                </a:cxn>
                <a:cxn ang="0">
                  <a:pos x="322" y="112"/>
                </a:cxn>
                <a:cxn ang="0">
                  <a:pos x="407" y="63"/>
                </a:cxn>
                <a:cxn ang="0">
                  <a:pos x="500" y="28"/>
                </a:cxn>
                <a:cxn ang="0">
                  <a:pos x="608" y="6"/>
                </a:cxn>
                <a:cxn ang="0">
                  <a:pos x="737" y="0"/>
                </a:cxn>
              </a:cxnLst>
              <a:rect l="0" t="0" r="r" b="b"/>
              <a:pathLst>
                <a:path w="1428" h="1860">
                  <a:moveTo>
                    <a:pt x="737" y="0"/>
                  </a:moveTo>
                  <a:lnTo>
                    <a:pt x="791" y="4"/>
                  </a:lnTo>
                  <a:lnTo>
                    <a:pt x="844" y="13"/>
                  </a:lnTo>
                  <a:lnTo>
                    <a:pt x="895" y="25"/>
                  </a:lnTo>
                  <a:lnTo>
                    <a:pt x="946" y="42"/>
                  </a:lnTo>
                  <a:lnTo>
                    <a:pt x="995" y="62"/>
                  </a:lnTo>
                  <a:lnTo>
                    <a:pt x="1044" y="86"/>
                  </a:lnTo>
                  <a:lnTo>
                    <a:pt x="1091" y="113"/>
                  </a:lnTo>
                  <a:lnTo>
                    <a:pt x="1135" y="143"/>
                  </a:lnTo>
                  <a:lnTo>
                    <a:pt x="1176" y="176"/>
                  </a:lnTo>
                  <a:lnTo>
                    <a:pt x="1215" y="212"/>
                  </a:lnTo>
                  <a:lnTo>
                    <a:pt x="1252" y="250"/>
                  </a:lnTo>
                  <a:lnTo>
                    <a:pt x="1285" y="291"/>
                  </a:lnTo>
                  <a:lnTo>
                    <a:pt x="1316" y="332"/>
                  </a:lnTo>
                  <a:lnTo>
                    <a:pt x="1341" y="377"/>
                  </a:lnTo>
                  <a:lnTo>
                    <a:pt x="1364" y="423"/>
                  </a:lnTo>
                  <a:lnTo>
                    <a:pt x="1383" y="470"/>
                  </a:lnTo>
                  <a:lnTo>
                    <a:pt x="1410" y="564"/>
                  </a:lnTo>
                  <a:lnTo>
                    <a:pt x="1424" y="655"/>
                  </a:lnTo>
                  <a:lnTo>
                    <a:pt x="1428" y="741"/>
                  </a:lnTo>
                  <a:lnTo>
                    <a:pt x="1423" y="820"/>
                  </a:lnTo>
                  <a:lnTo>
                    <a:pt x="1411" y="892"/>
                  </a:lnTo>
                  <a:lnTo>
                    <a:pt x="1391" y="957"/>
                  </a:lnTo>
                  <a:lnTo>
                    <a:pt x="1367" y="1013"/>
                  </a:lnTo>
                  <a:lnTo>
                    <a:pt x="1339" y="1060"/>
                  </a:lnTo>
                  <a:lnTo>
                    <a:pt x="1330" y="1052"/>
                  </a:lnTo>
                  <a:lnTo>
                    <a:pt x="1320" y="1045"/>
                  </a:lnTo>
                  <a:lnTo>
                    <a:pt x="1309" y="1038"/>
                  </a:lnTo>
                  <a:lnTo>
                    <a:pt x="1300" y="1032"/>
                  </a:lnTo>
                  <a:lnTo>
                    <a:pt x="1289" y="1027"/>
                  </a:lnTo>
                  <a:lnTo>
                    <a:pt x="1278" y="1027"/>
                  </a:lnTo>
                  <a:lnTo>
                    <a:pt x="1268" y="1030"/>
                  </a:lnTo>
                  <a:lnTo>
                    <a:pt x="1259" y="1040"/>
                  </a:lnTo>
                  <a:lnTo>
                    <a:pt x="1245" y="1051"/>
                  </a:lnTo>
                  <a:lnTo>
                    <a:pt x="1240" y="1047"/>
                  </a:lnTo>
                  <a:lnTo>
                    <a:pt x="1235" y="1041"/>
                  </a:lnTo>
                  <a:lnTo>
                    <a:pt x="1231" y="1036"/>
                  </a:lnTo>
                  <a:lnTo>
                    <a:pt x="1226" y="1030"/>
                  </a:lnTo>
                  <a:lnTo>
                    <a:pt x="1223" y="1025"/>
                  </a:lnTo>
                  <a:lnTo>
                    <a:pt x="1218" y="1021"/>
                  </a:lnTo>
                  <a:lnTo>
                    <a:pt x="1210" y="1017"/>
                  </a:lnTo>
                  <a:lnTo>
                    <a:pt x="1203" y="1016"/>
                  </a:lnTo>
                  <a:lnTo>
                    <a:pt x="1196" y="1019"/>
                  </a:lnTo>
                  <a:lnTo>
                    <a:pt x="1186" y="1018"/>
                  </a:lnTo>
                  <a:lnTo>
                    <a:pt x="1174" y="1016"/>
                  </a:lnTo>
                  <a:lnTo>
                    <a:pt x="1159" y="1011"/>
                  </a:lnTo>
                  <a:lnTo>
                    <a:pt x="1143" y="1003"/>
                  </a:lnTo>
                  <a:lnTo>
                    <a:pt x="1127" y="994"/>
                  </a:lnTo>
                  <a:lnTo>
                    <a:pt x="1109" y="984"/>
                  </a:lnTo>
                  <a:lnTo>
                    <a:pt x="1092" y="973"/>
                  </a:lnTo>
                  <a:lnTo>
                    <a:pt x="1075" y="962"/>
                  </a:lnTo>
                  <a:lnTo>
                    <a:pt x="1059" y="951"/>
                  </a:lnTo>
                  <a:lnTo>
                    <a:pt x="1043" y="941"/>
                  </a:lnTo>
                  <a:lnTo>
                    <a:pt x="1030" y="931"/>
                  </a:lnTo>
                  <a:lnTo>
                    <a:pt x="1019" y="924"/>
                  </a:lnTo>
                  <a:lnTo>
                    <a:pt x="1010" y="918"/>
                  </a:lnTo>
                  <a:lnTo>
                    <a:pt x="1005" y="913"/>
                  </a:lnTo>
                  <a:lnTo>
                    <a:pt x="1003" y="912"/>
                  </a:lnTo>
                  <a:lnTo>
                    <a:pt x="993" y="909"/>
                  </a:lnTo>
                  <a:lnTo>
                    <a:pt x="987" y="910"/>
                  </a:lnTo>
                  <a:lnTo>
                    <a:pt x="982" y="915"/>
                  </a:lnTo>
                  <a:lnTo>
                    <a:pt x="978" y="921"/>
                  </a:lnTo>
                  <a:lnTo>
                    <a:pt x="976" y="930"/>
                  </a:lnTo>
                  <a:lnTo>
                    <a:pt x="972" y="937"/>
                  </a:lnTo>
                  <a:lnTo>
                    <a:pt x="967" y="943"/>
                  </a:lnTo>
                  <a:lnTo>
                    <a:pt x="961" y="947"/>
                  </a:lnTo>
                  <a:lnTo>
                    <a:pt x="954" y="956"/>
                  </a:lnTo>
                  <a:lnTo>
                    <a:pt x="944" y="969"/>
                  </a:lnTo>
                  <a:lnTo>
                    <a:pt x="931" y="987"/>
                  </a:lnTo>
                  <a:lnTo>
                    <a:pt x="916" y="1010"/>
                  </a:lnTo>
                  <a:lnTo>
                    <a:pt x="899" y="1034"/>
                  </a:lnTo>
                  <a:lnTo>
                    <a:pt x="880" y="1061"/>
                  </a:lnTo>
                  <a:lnTo>
                    <a:pt x="861" y="1090"/>
                  </a:lnTo>
                  <a:lnTo>
                    <a:pt x="843" y="1118"/>
                  </a:lnTo>
                  <a:lnTo>
                    <a:pt x="823" y="1146"/>
                  </a:lnTo>
                  <a:lnTo>
                    <a:pt x="806" y="1173"/>
                  </a:lnTo>
                  <a:lnTo>
                    <a:pt x="789" y="1199"/>
                  </a:lnTo>
                  <a:lnTo>
                    <a:pt x="774" y="1221"/>
                  </a:lnTo>
                  <a:lnTo>
                    <a:pt x="762" y="1241"/>
                  </a:lnTo>
                  <a:lnTo>
                    <a:pt x="752" y="1255"/>
                  </a:lnTo>
                  <a:lnTo>
                    <a:pt x="746" y="1264"/>
                  </a:lnTo>
                  <a:lnTo>
                    <a:pt x="744" y="1267"/>
                  </a:lnTo>
                  <a:lnTo>
                    <a:pt x="725" y="1302"/>
                  </a:lnTo>
                  <a:lnTo>
                    <a:pt x="707" y="1336"/>
                  </a:lnTo>
                  <a:lnTo>
                    <a:pt x="688" y="1371"/>
                  </a:lnTo>
                  <a:lnTo>
                    <a:pt x="670" y="1406"/>
                  </a:lnTo>
                  <a:lnTo>
                    <a:pt x="651" y="1440"/>
                  </a:lnTo>
                  <a:lnTo>
                    <a:pt x="631" y="1474"/>
                  </a:lnTo>
                  <a:lnTo>
                    <a:pt x="611" y="1507"/>
                  </a:lnTo>
                  <a:lnTo>
                    <a:pt x="592" y="1540"/>
                  </a:lnTo>
                  <a:lnTo>
                    <a:pt x="588" y="1545"/>
                  </a:lnTo>
                  <a:lnTo>
                    <a:pt x="585" y="1547"/>
                  </a:lnTo>
                  <a:lnTo>
                    <a:pt x="580" y="1550"/>
                  </a:lnTo>
                  <a:lnTo>
                    <a:pt x="574" y="1552"/>
                  </a:lnTo>
                  <a:lnTo>
                    <a:pt x="567" y="1554"/>
                  </a:lnTo>
                  <a:lnTo>
                    <a:pt x="561" y="1555"/>
                  </a:lnTo>
                  <a:lnTo>
                    <a:pt x="555" y="1555"/>
                  </a:lnTo>
                  <a:lnTo>
                    <a:pt x="549" y="1556"/>
                  </a:lnTo>
                  <a:lnTo>
                    <a:pt x="528" y="1593"/>
                  </a:lnTo>
                  <a:lnTo>
                    <a:pt x="510" y="1629"/>
                  </a:lnTo>
                  <a:lnTo>
                    <a:pt x="492" y="1667"/>
                  </a:lnTo>
                  <a:lnTo>
                    <a:pt x="476" y="1704"/>
                  </a:lnTo>
                  <a:lnTo>
                    <a:pt x="459" y="1743"/>
                  </a:lnTo>
                  <a:lnTo>
                    <a:pt x="444" y="1781"/>
                  </a:lnTo>
                  <a:lnTo>
                    <a:pt x="428" y="1821"/>
                  </a:lnTo>
                  <a:lnTo>
                    <a:pt x="412" y="1860"/>
                  </a:lnTo>
                  <a:lnTo>
                    <a:pt x="420" y="1825"/>
                  </a:lnTo>
                  <a:lnTo>
                    <a:pt x="429" y="1781"/>
                  </a:lnTo>
                  <a:lnTo>
                    <a:pt x="443" y="1735"/>
                  </a:lnTo>
                  <a:lnTo>
                    <a:pt x="456" y="1687"/>
                  </a:lnTo>
                  <a:lnTo>
                    <a:pt x="468" y="1642"/>
                  </a:lnTo>
                  <a:lnTo>
                    <a:pt x="479" y="1604"/>
                  </a:lnTo>
                  <a:lnTo>
                    <a:pt x="488" y="1577"/>
                  </a:lnTo>
                  <a:lnTo>
                    <a:pt x="492" y="1562"/>
                  </a:lnTo>
                  <a:lnTo>
                    <a:pt x="467" y="1550"/>
                  </a:lnTo>
                  <a:lnTo>
                    <a:pt x="465" y="1512"/>
                  </a:lnTo>
                  <a:lnTo>
                    <a:pt x="468" y="1451"/>
                  </a:lnTo>
                  <a:lnTo>
                    <a:pt x="475" y="1374"/>
                  </a:lnTo>
                  <a:lnTo>
                    <a:pt x="486" y="1287"/>
                  </a:lnTo>
                  <a:lnTo>
                    <a:pt x="498" y="1199"/>
                  </a:lnTo>
                  <a:lnTo>
                    <a:pt x="512" y="1116"/>
                  </a:lnTo>
                  <a:lnTo>
                    <a:pt x="527" y="1044"/>
                  </a:lnTo>
                  <a:lnTo>
                    <a:pt x="542" y="990"/>
                  </a:lnTo>
                  <a:lnTo>
                    <a:pt x="541" y="981"/>
                  </a:lnTo>
                  <a:lnTo>
                    <a:pt x="534" y="974"/>
                  </a:lnTo>
                  <a:lnTo>
                    <a:pt x="527" y="970"/>
                  </a:lnTo>
                  <a:lnTo>
                    <a:pt x="520" y="969"/>
                  </a:lnTo>
                  <a:lnTo>
                    <a:pt x="509" y="975"/>
                  </a:lnTo>
                  <a:lnTo>
                    <a:pt x="499" y="983"/>
                  </a:lnTo>
                  <a:lnTo>
                    <a:pt x="488" y="991"/>
                  </a:lnTo>
                  <a:lnTo>
                    <a:pt x="478" y="998"/>
                  </a:lnTo>
                  <a:lnTo>
                    <a:pt x="467" y="1006"/>
                  </a:lnTo>
                  <a:lnTo>
                    <a:pt x="456" y="1011"/>
                  </a:lnTo>
                  <a:lnTo>
                    <a:pt x="444" y="1013"/>
                  </a:lnTo>
                  <a:lnTo>
                    <a:pt x="432" y="1012"/>
                  </a:lnTo>
                  <a:lnTo>
                    <a:pt x="417" y="1003"/>
                  </a:lnTo>
                  <a:lnTo>
                    <a:pt x="399" y="1000"/>
                  </a:lnTo>
                  <a:lnTo>
                    <a:pt x="377" y="1002"/>
                  </a:lnTo>
                  <a:lnTo>
                    <a:pt x="356" y="1007"/>
                  </a:lnTo>
                  <a:lnTo>
                    <a:pt x="335" y="1014"/>
                  </a:lnTo>
                  <a:lnTo>
                    <a:pt x="319" y="1023"/>
                  </a:lnTo>
                  <a:lnTo>
                    <a:pt x="308" y="1032"/>
                  </a:lnTo>
                  <a:lnTo>
                    <a:pt x="306" y="1038"/>
                  </a:lnTo>
                  <a:lnTo>
                    <a:pt x="283" y="1051"/>
                  </a:lnTo>
                  <a:lnTo>
                    <a:pt x="262" y="1066"/>
                  </a:lnTo>
                  <a:lnTo>
                    <a:pt x="242" y="1082"/>
                  </a:lnTo>
                  <a:lnTo>
                    <a:pt x="225" y="1100"/>
                  </a:lnTo>
                  <a:lnTo>
                    <a:pt x="209" y="1120"/>
                  </a:lnTo>
                  <a:lnTo>
                    <a:pt x="197" y="1140"/>
                  </a:lnTo>
                  <a:lnTo>
                    <a:pt x="186" y="1164"/>
                  </a:lnTo>
                  <a:lnTo>
                    <a:pt x="179" y="1187"/>
                  </a:lnTo>
                  <a:lnTo>
                    <a:pt x="173" y="1193"/>
                  </a:lnTo>
                  <a:lnTo>
                    <a:pt x="140" y="1153"/>
                  </a:lnTo>
                  <a:lnTo>
                    <a:pt x="110" y="1109"/>
                  </a:lnTo>
                  <a:lnTo>
                    <a:pt x="83" y="1062"/>
                  </a:lnTo>
                  <a:lnTo>
                    <a:pt x="61" y="1013"/>
                  </a:lnTo>
                  <a:lnTo>
                    <a:pt x="42" y="963"/>
                  </a:lnTo>
                  <a:lnTo>
                    <a:pt x="26" y="912"/>
                  </a:lnTo>
                  <a:lnTo>
                    <a:pt x="14" y="858"/>
                  </a:lnTo>
                  <a:lnTo>
                    <a:pt x="5" y="804"/>
                  </a:lnTo>
                  <a:lnTo>
                    <a:pt x="2" y="750"/>
                  </a:lnTo>
                  <a:lnTo>
                    <a:pt x="0" y="695"/>
                  </a:lnTo>
                  <a:lnTo>
                    <a:pt x="4" y="640"/>
                  </a:lnTo>
                  <a:lnTo>
                    <a:pt x="11" y="586"/>
                  </a:lnTo>
                  <a:lnTo>
                    <a:pt x="22" y="534"/>
                  </a:lnTo>
                  <a:lnTo>
                    <a:pt x="38" y="481"/>
                  </a:lnTo>
                  <a:lnTo>
                    <a:pt x="58" y="430"/>
                  </a:lnTo>
                  <a:lnTo>
                    <a:pt x="82" y="381"/>
                  </a:lnTo>
                  <a:lnTo>
                    <a:pt x="88" y="363"/>
                  </a:lnTo>
                  <a:lnTo>
                    <a:pt x="98" y="346"/>
                  </a:lnTo>
                  <a:lnTo>
                    <a:pt x="109" y="328"/>
                  </a:lnTo>
                  <a:lnTo>
                    <a:pt x="123" y="313"/>
                  </a:lnTo>
                  <a:lnTo>
                    <a:pt x="136" y="297"/>
                  </a:lnTo>
                  <a:lnTo>
                    <a:pt x="149" y="281"/>
                  </a:lnTo>
                  <a:lnTo>
                    <a:pt x="162" y="265"/>
                  </a:lnTo>
                  <a:lnTo>
                    <a:pt x="173" y="248"/>
                  </a:lnTo>
                  <a:lnTo>
                    <a:pt x="190" y="229"/>
                  </a:lnTo>
                  <a:lnTo>
                    <a:pt x="207" y="211"/>
                  </a:lnTo>
                  <a:lnTo>
                    <a:pt x="225" y="194"/>
                  </a:lnTo>
                  <a:lnTo>
                    <a:pt x="244" y="177"/>
                  </a:lnTo>
                  <a:lnTo>
                    <a:pt x="262" y="160"/>
                  </a:lnTo>
                  <a:lnTo>
                    <a:pt x="280" y="144"/>
                  </a:lnTo>
                  <a:lnTo>
                    <a:pt x="301" y="128"/>
                  </a:lnTo>
                  <a:lnTo>
                    <a:pt x="322" y="112"/>
                  </a:lnTo>
                  <a:lnTo>
                    <a:pt x="343" y="99"/>
                  </a:lnTo>
                  <a:lnTo>
                    <a:pt x="363" y="86"/>
                  </a:lnTo>
                  <a:lnTo>
                    <a:pt x="385" y="74"/>
                  </a:lnTo>
                  <a:lnTo>
                    <a:pt x="407" y="63"/>
                  </a:lnTo>
                  <a:lnTo>
                    <a:pt x="429" y="53"/>
                  </a:lnTo>
                  <a:lnTo>
                    <a:pt x="451" y="44"/>
                  </a:lnTo>
                  <a:lnTo>
                    <a:pt x="476" y="35"/>
                  </a:lnTo>
                  <a:lnTo>
                    <a:pt x="500" y="28"/>
                  </a:lnTo>
                  <a:lnTo>
                    <a:pt x="525" y="20"/>
                  </a:lnTo>
                  <a:lnTo>
                    <a:pt x="552" y="14"/>
                  </a:lnTo>
                  <a:lnTo>
                    <a:pt x="578" y="9"/>
                  </a:lnTo>
                  <a:lnTo>
                    <a:pt x="608" y="6"/>
                  </a:lnTo>
                  <a:lnTo>
                    <a:pt x="637" y="3"/>
                  </a:lnTo>
                  <a:lnTo>
                    <a:pt x="669" y="1"/>
                  </a:lnTo>
                  <a:lnTo>
                    <a:pt x="702" y="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CC99">
                <a:alpha val="7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51" name="Freeform 31"/>
            <p:cNvSpPr>
              <a:spLocks/>
            </p:cNvSpPr>
            <p:nvPr userDrawn="1"/>
          </p:nvSpPr>
          <p:spPr bwMode="auto">
            <a:xfrm>
              <a:off x="455" y="492"/>
              <a:ext cx="307" cy="459"/>
            </a:xfrm>
            <a:custGeom>
              <a:avLst/>
              <a:gdLst/>
              <a:ahLst/>
              <a:cxnLst>
                <a:cxn ang="0">
                  <a:pos x="920" y="164"/>
                </a:cxn>
                <a:cxn ang="0">
                  <a:pos x="889" y="184"/>
                </a:cxn>
                <a:cxn ang="0">
                  <a:pos x="846" y="190"/>
                </a:cxn>
                <a:cxn ang="0">
                  <a:pos x="788" y="203"/>
                </a:cxn>
                <a:cxn ang="0">
                  <a:pos x="720" y="223"/>
                </a:cxn>
                <a:cxn ang="0">
                  <a:pos x="724" y="344"/>
                </a:cxn>
                <a:cxn ang="0">
                  <a:pos x="725" y="448"/>
                </a:cxn>
                <a:cxn ang="0">
                  <a:pos x="703" y="497"/>
                </a:cxn>
                <a:cxn ang="0">
                  <a:pos x="679" y="525"/>
                </a:cxn>
                <a:cxn ang="0">
                  <a:pos x="700" y="533"/>
                </a:cxn>
                <a:cxn ang="0">
                  <a:pos x="700" y="590"/>
                </a:cxn>
                <a:cxn ang="0">
                  <a:pos x="669" y="630"/>
                </a:cxn>
                <a:cxn ang="0">
                  <a:pos x="656" y="667"/>
                </a:cxn>
                <a:cxn ang="0">
                  <a:pos x="630" y="691"/>
                </a:cxn>
                <a:cxn ang="0">
                  <a:pos x="603" y="704"/>
                </a:cxn>
                <a:cxn ang="0">
                  <a:pos x="541" y="789"/>
                </a:cxn>
                <a:cxn ang="0">
                  <a:pos x="473" y="896"/>
                </a:cxn>
                <a:cxn ang="0">
                  <a:pos x="422" y="992"/>
                </a:cxn>
                <a:cxn ang="0">
                  <a:pos x="345" y="1134"/>
                </a:cxn>
                <a:cxn ang="0">
                  <a:pos x="268" y="1279"/>
                </a:cxn>
                <a:cxn ang="0">
                  <a:pos x="223" y="1365"/>
                </a:cxn>
                <a:cxn ang="0">
                  <a:pos x="207" y="1377"/>
                </a:cxn>
                <a:cxn ang="0">
                  <a:pos x="222" y="1209"/>
                </a:cxn>
                <a:cxn ang="0">
                  <a:pos x="269" y="1009"/>
                </a:cxn>
                <a:cxn ang="0">
                  <a:pos x="323" y="828"/>
                </a:cxn>
                <a:cxn ang="0">
                  <a:pos x="324" y="674"/>
                </a:cxn>
                <a:cxn ang="0">
                  <a:pos x="253" y="645"/>
                </a:cxn>
                <a:cxn ang="0">
                  <a:pos x="197" y="630"/>
                </a:cxn>
                <a:cxn ang="0">
                  <a:pos x="192" y="537"/>
                </a:cxn>
                <a:cxn ang="0">
                  <a:pos x="170" y="489"/>
                </a:cxn>
                <a:cxn ang="0">
                  <a:pos x="153" y="462"/>
                </a:cxn>
                <a:cxn ang="0">
                  <a:pos x="145" y="431"/>
                </a:cxn>
                <a:cxn ang="0">
                  <a:pos x="169" y="393"/>
                </a:cxn>
                <a:cxn ang="0">
                  <a:pos x="184" y="356"/>
                </a:cxn>
                <a:cxn ang="0">
                  <a:pos x="195" y="261"/>
                </a:cxn>
                <a:cxn ang="0">
                  <a:pos x="165" y="211"/>
                </a:cxn>
                <a:cxn ang="0">
                  <a:pos x="110" y="193"/>
                </a:cxn>
                <a:cxn ang="0">
                  <a:pos x="96" y="261"/>
                </a:cxn>
                <a:cxn ang="0">
                  <a:pos x="93" y="429"/>
                </a:cxn>
                <a:cxn ang="0">
                  <a:pos x="76" y="495"/>
                </a:cxn>
                <a:cxn ang="0">
                  <a:pos x="53" y="509"/>
                </a:cxn>
                <a:cxn ang="0">
                  <a:pos x="22" y="462"/>
                </a:cxn>
                <a:cxn ang="0">
                  <a:pos x="24" y="344"/>
                </a:cxn>
                <a:cxn ang="0">
                  <a:pos x="25" y="252"/>
                </a:cxn>
                <a:cxn ang="0">
                  <a:pos x="31" y="182"/>
                </a:cxn>
                <a:cxn ang="0">
                  <a:pos x="4" y="163"/>
                </a:cxn>
                <a:cxn ang="0">
                  <a:pos x="65" y="130"/>
                </a:cxn>
                <a:cxn ang="0">
                  <a:pos x="187" y="96"/>
                </a:cxn>
                <a:cxn ang="0">
                  <a:pos x="310" y="59"/>
                </a:cxn>
                <a:cxn ang="0">
                  <a:pos x="429" y="20"/>
                </a:cxn>
                <a:cxn ang="0">
                  <a:pos x="539" y="20"/>
                </a:cxn>
                <a:cxn ang="0">
                  <a:pos x="645" y="59"/>
                </a:cxn>
                <a:cxn ang="0">
                  <a:pos x="753" y="98"/>
                </a:cxn>
                <a:cxn ang="0">
                  <a:pos x="863" y="136"/>
                </a:cxn>
              </a:cxnLst>
              <a:rect l="0" t="0" r="r" b="b"/>
              <a:pathLst>
                <a:path w="920" h="1377">
                  <a:moveTo>
                    <a:pt x="917" y="154"/>
                  </a:moveTo>
                  <a:lnTo>
                    <a:pt x="918" y="159"/>
                  </a:lnTo>
                  <a:lnTo>
                    <a:pt x="920" y="162"/>
                  </a:lnTo>
                  <a:lnTo>
                    <a:pt x="920" y="164"/>
                  </a:lnTo>
                  <a:lnTo>
                    <a:pt x="917" y="169"/>
                  </a:lnTo>
                  <a:lnTo>
                    <a:pt x="909" y="176"/>
                  </a:lnTo>
                  <a:lnTo>
                    <a:pt x="899" y="181"/>
                  </a:lnTo>
                  <a:lnTo>
                    <a:pt x="889" y="184"/>
                  </a:lnTo>
                  <a:lnTo>
                    <a:pt x="879" y="186"/>
                  </a:lnTo>
                  <a:lnTo>
                    <a:pt x="868" y="187"/>
                  </a:lnTo>
                  <a:lnTo>
                    <a:pt x="857" y="187"/>
                  </a:lnTo>
                  <a:lnTo>
                    <a:pt x="846" y="190"/>
                  </a:lnTo>
                  <a:lnTo>
                    <a:pt x="835" y="193"/>
                  </a:lnTo>
                  <a:lnTo>
                    <a:pt x="821" y="196"/>
                  </a:lnTo>
                  <a:lnTo>
                    <a:pt x="805" y="200"/>
                  </a:lnTo>
                  <a:lnTo>
                    <a:pt x="788" y="203"/>
                  </a:lnTo>
                  <a:lnTo>
                    <a:pt x="770" y="208"/>
                  </a:lnTo>
                  <a:lnTo>
                    <a:pt x="753" y="213"/>
                  </a:lnTo>
                  <a:lnTo>
                    <a:pt x="737" y="218"/>
                  </a:lnTo>
                  <a:lnTo>
                    <a:pt x="720" y="223"/>
                  </a:lnTo>
                  <a:lnTo>
                    <a:pt x="706" y="229"/>
                  </a:lnTo>
                  <a:lnTo>
                    <a:pt x="724" y="263"/>
                  </a:lnTo>
                  <a:lnTo>
                    <a:pt x="729" y="302"/>
                  </a:lnTo>
                  <a:lnTo>
                    <a:pt x="724" y="344"/>
                  </a:lnTo>
                  <a:lnTo>
                    <a:pt x="715" y="382"/>
                  </a:lnTo>
                  <a:lnTo>
                    <a:pt x="723" y="402"/>
                  </a:lnTo>
                  <a:lnTo>
                    <a:pt x="726" y="424"/>
                  </a:lnTo>
                  <a:lnTo>
                    <a:pt x="725" y="448"/>
                  </a:lnTo>
                  <a:lnTo>
                    <a:pt x="719" y="471"/>
                  </a:lnTo>
                  <a:lnTo>
                    <a:pt x="715" y="482"/>
                  </a:lnTo>
                  <a:lnTo>
                    <a:pt x="709" y="489"/>
                  </a:lnTo>
                  <a:lnTo>
                    <a:pt x="703" y="497"/>
                  </a:lnTo>
                  <a:lnTo>
                    <a:pt x="696" y="503"/>
                  </a:lnTo>
                  <a:lnTo>
                    <a:pt x="689" y="509"/>
                  </a:lnTo>
                  <a:lnTo>
                    <a:pt x="682" y="516"/>
                  </a:lnTo>
                  <a:lnTo>
                    <a:pt x="679" y="525"/>
                  </a:lnTo>
                  <a:lnTo>
                    <a:pt x="678" y="536"/>
                  </a:lnTo>
                  <a:lnTo>
                    <a:pt x="687" y="539"/>
                  </a:lnTo>
                  <a:lnTo>
                    <a:pt x="693" y="537"/>
                  </a:lnTo>
                  <a:lnTo>
                    <a:pt x="700" y="533"/>
                  </a:lnTo>
                  <a:lnTo>
                    <a:pt x="706" y="531"/>
                  </a:lnTo>
                  <a:lnTo>
                    <a:pt x="706" y="552"/>
                  </a:lnTo>
                  <a:lnTo>
                    <a:pt x="704" y="571"/>
                  </a:lnTo>
                  <a:lnTo>
                    <a:pt x="700" y="590"/>
                  </a:lnTo>
                  <a:lnTo>
                    <a:pt x="687" y="607"/>
                  </a:lnTo>
                  <a:lnTo>
                    <a:pt x="679" y="613"/>
                  </a:lnTo>
                  <a:lnTo>
                    <a:pt x="674" y="621"/>
                  </a:lnTo>
                  <a:lnTo>
                    <a:pt x="669" y="630"/>
                  </a:lnTo>
                  <a:lnTo>
                    <a:pt x="667" y="638"/>
                  </a:lnTo>
                  <a:lnTo>
                    <a:pt x="664" y="648"/>
                  </a:lnTo>
                  <a:lnTo>
                    <a:pt x="660" y="658"/>
                  </a:lnTo>
                  <a:lnTo>
                    <a:pt x="656" y="667"/>
                  </a:lnTo>
                  <a:lnTo>
                    <a:pt x="648" y="675"/>
                  </a:lnTo>
                  <a:lnTo>
                    <a:pt x="642" y="681"/>
                  </a:lnTo>
                  <a:lnTo>
                    <a:pt x="636" y="686"/>
                  </a:lnTo>
                  <a:lnTo>
                    <a:pt x="630" y="691"/>
                  </a:lnTo>
                  <a:lnTo>
                    <a:pt x="624" y="695"/>
                  </a:lnTo>
                  <a:lnTo>
                    <a:pt x="618" y="698"/>
                  </a:lnTo>
                  <a:lnTo>
                    <a:pt x="610" y="702"/>
                  </a:lnTo>
                  <a:lnTo>
                    <a:pt x="603" y="704"/>
                  </a:lnTo>
                  <a:lnTo>
                    <a:pt x="596" y="707"/>
                  </a:lnTo>
                  <a:lnTo>
                    <a:pt x="577" y="735"/>
                  </a:lnTo>
                  <a:lnTo>
                    <a:pt x="559" y="762"/>
                  </a:lnTo>
                  <a:lnTo>
                    <a:pt x="541" y="789"/>
                  </a:lnTo>
                  <a:lnTo>
                    <a:pt x="524" y="816"/>
                  </a:lnTo>
                  <a:lnTo>
                    <a:pt x="506" y="843"/>
                  </a:lnTo>
                  <a:lnTo>
                    <a:pt x="489" y="870"/>
                  </a:lnTo>
                  <a:lnTo>
                    <a:pt x="473" y="896"/>
                  </a:lnTo>
                  <a:lnTo>
                    <a:pt x="459" y="925"/>
                  </a:lnTo>
                  <a:lnTo>
                    <a:pt x="450" y="940"/>
                  </a:lnTo>
                  <a:lnTo>
                    <a:pt x="437" y="964"/>
                  </a:lnTo>
                  <a:lnTo>
                    <a:pt x="422" y="992"/>
                  </a:lnTo>
                  <a:lnTo>
                    <a:pt x="405" y="1024"/>
                  </a:lnTo>
                  <a:lnTo>
                    <a:pt x="387" y="1058"/>
                  </a:lnTo>
                  <a:lnTo>
                    <a:pt x="366" y="1096"/>
                  </a:lnTo>
                  <a:lnTo>
                    <a:pt x="345" y="1134"/>
                  </a:lnTo>
                  <a:lnTo>
                    <a:pt x="325" y="1173"/>
                  </a:lnTo>
                  <a:lnTo>
                    <a:pt x="305" y="1211"/>
                  </a:lnTo>
                  <a:lnTo>
                    <a:pt x="285" y="1246"/>
                  </a:lnTo>
                  <a:lnTo>
                    <a:pt x="268" y="1279"/>
                  </a:lnTo>
                  <a:lnTo>
                    <a:pt x="252" y="1308"/>
                  </a:lnTo>
                  <a:lnTo>
                    <a:pt x="239" y="1333"/>
                  </a:lnTo>
                  <a:lnTo>
                    <a:pt x="229" y="1352"/>
                  </a:lnTo>
                  <a:lnTo>
                    <a:pt x="223" y="1365"/>
                  </a:lnTo>
                  <a:lnTo>
                    <a:pt x="220" y="1368"/>
                  </a:lnTo>
                  <a:lnTo>
                    <a:pt x="217" y="1372"/>
                  </a:lnTo>
                  <a:lnTo>
                    <a:pt x="212" y="1374"/>
                  </a:lnTo>
                  <a:lnTo>
                    <a:pt x="207" y="1377"/>
                  </a:lnTo>
                  <a:lnTo>
                    <a:pt x="201" y="1377"/>
                  </a:lnTo>
                  <a:lnTo>
                    <a:pt x="203" y="1344"/>
                  </a:lnTo>
                  <a:lnTo>
                    <a:pt x="211" y="1280"/>
                  </a:lnTo>
                  <a:lnTo>
                    <a:pt x="222" y="1209"/>
                  </a:lnTo>
                  <a:lnTo>
                    <a:pt x="236" y="1149"/>
                  </a:lnTo>
                  <a:lnTo>
                    <a:pt x="246" y="1102"/>
                  </a:lnTo>
                  <a:lnTo>
                    <a:pt x="257" y="1055"/>
                  </a:lnTo>
                  <a:lnTo>
                    <a:pt x="269" y="1009"/>
                  </a:lnTo>
                  <a:lnTo>
                    <a:pt x="283" y="962"/>
                  </a:lnTo>
                  <a:lnTo>
                    <a:pt x="296" y="917"/>
                  </a:lnTo>
                  <a:lnTo>
                    <a:pt x="310" y="872"/>
                  </a:lnTo>
                  <a:lnTo>
                    <a:pt x="323" y="828"/>
                  </a:lnTo>
                  <a:lnTo>
                    <a:pt x="336" y="784"/>
                  </a:lnTo>
                  <a:lnTo>
                    <a:pt x="336" y="744"/>
                  </a:lnTo>
                  <a:lnTo>
                    <a:pt x="334" y="707"/>
                  </a:lnTo>
                  <a:lnTo>
                    <a:pt x="324" y="674"/>
                  </a:lnTo>
                  <a:lnTo>
                    <a:pt x="305" y="642"/>
                  </a:lnTo>
                  <a:lnTo>
                    <a:pt x="288" y="642"/>
                  </a:lnTo>
                  <a:lnTo>
                    <a:pt x="270" y="643"/>
                  </a:lnTo>
                  <a:lnTo>
                    <a:pt x="253" y="645"/>
                  </a:lnTo>
                  <a:lnTo>
                    <a:pt x="237" y="645"/>
                  </a:lnTo>
                  <a:lnTo>
                    <a:pt x="223" y="643"/>
                  </a:lnTo>
                  <a:lnTo>
                    <a:pt x="209" y="638"/>
                  </a:lnTo>
                  <a:lnTo>
                    <a:pt x="197" y="630"/>
                  </a:lnTo>
                  <a:lnTo>
                    <a:pt x="187" y="615"/>
                  </a:lnTo>
                  <a:lnTo>
                    <a:pt x="186" y="587"/>
                  </a:lnTo>
                  <a:lnTo>
                    <a:pt x="190" y="561"/>
                  </a:lnTo>
                  <a:lnTo>
                    <a:pt x="192" y="537"/>
                  </a:lnTo>
                  <a:lnTo>
                    <a:pt x="185" y="512"/>
                  </a:lnTo>
                  <a:lnTo>
                    <a:pt x="178" y="508"/>
                  </a:lnTo>
                  <a:lnTo>
                    <a:pt x="173" y="499"/>
                  </a:lnTo>
                  <a:lnTo>
                    <a:pt x="170" y="489"/>
                  </a:lnTo>
                  <a:lnTo>
                    <a:pt x="173" y="479"/>
                  </a:lnTo>
                  <a:lnTo>
                    <a:pt x="165" y="475"/>
                  </a:lnTo>
                  <a:lnTo>
                    <a:pt x="158" y="468"/>
                  </a:lnTo>
                  <a:lnTo>
                    <a:pt x="153" y="462"/>
                  </a:lnTo>
                  <a:lnTo>
                    <a:pt x="148" y="455"/>
                  </a:lnTo>
                  <a:lnTo>
                    <a:pt x="145" y="448"/>
                  </a:lnTo>
                  <a:lnTo>
                    <a:pt x="143" y="439"/>
                  </a:lnTo>
                  <a:lnTo>
                    <a:pt x="145" y="431"/>
                  </a:lnTo>
                  <a:lnTo>
                    <a:pt x="149" y="421"/>
                  </a:lnTo>
                  <a:lnTo>
                    <a:pt x="154" y="411"/>
                  </a:lnTo>
                  <a:lnTo>
                    <a:pt x="162" y="402"/>
                  </a:lnTo>
                  <a:lnTo>
                    <a:pt x="169" y="393"/>
                  </a:lnTo>
                  <a:lnTo>
                    <a:pt x="176" y="383"/>
                  </a:lnTo>
                  <a:lnTo>
                    <a:pt x="182" y="374"/>
                  </a:lnTo>
                  <a:lnTo>
                    <a:pt x="185" y="365"/>
                  </a:lnTo>
                  <a:lnTo>
                    <a:pt x="184" y="356"/>
                  </a:lnTo>
                  <a:lnTo>
                    <a:pt x="178" y="346"/>
                  </a:lnTo>
                  <a:lnTo>
                    <a:pt x="192" y="322"/>
                  </a:lnTo>
                  <a:lnTo>
                    <a:pt x="195" y="292"/>
                  </a:lnTo>
                  <a:lnTo>
                    <a:pt x="195" y="261"/>
                  </a:lnTo>
                  <a:lnTo>
                    <a:pt x="201" y="229"/>
                  </a:lnTo>
                  <a:lnTo>
                    <a:pt x="190" y="222"/>
                  </a:lnTo>
                  <a:lnTo>
                    <a:pt x="178" y="215"/>
                  </a:lnTo>
                  <a:lnTo>
                    <a:pt x="165" y="211"/>
                  </a:lnTo>
                  <a:lnTo>
                    <a:pt x="152" y="206"/>
                  </a:lnTo>
                  <a:lnTo>
                    <a:pt x="138" y="201"/>
                  </a:lnTo>
                  <a:lnTo>
                    <a:pt x="125" y="197"/>
                  </a:lnTo>
                  <a:lnTo>
                    <a:pt x="110" y="193"/>
                  </a:lnTo>
                  <a:lnTo>
                    <a:pt x="97" y="191"/>
                  </a:lnTo>
                  <a:lnTo>
                    <a:pt x="93" y="213"/>
                  </a:lnTo>
                  <a:lnTo>
                    <a:pt x="94" y="237"/>
                  </a:lnTo>
                  <a:lnTo>
                    <a:pt x="96" y="261"/>
                  </a:lnTo>
                  <a:lnTo>
                    <a:pt x="94" y="283"/>
                  </a:lnTo>
                  <a:lnTo>
                    <a:pt x="96" y="333"/>
                  </a:lnTo>
                  <a:lnTo>
                    <a:pt x="94" y="380"/>
                  </a:lnTo>
                  <a:lnTo>
                    <a:pt x="93" y="429"/>
                  </a:lnTo>
                  <a:lnTo>
                    <a:pt x="91" y="477"/>
                  </a:lnTo>
                  <a:lnTo>
                    <a:pt x="86" y="484"/>
                  </a:lnTo>
                  <a:lnTo>
                    <a:pt x="81" y="490"/>
                  </a:lnTo>
                  <a:lnTo>
                    <a:pt x="76" y="495"/>
                  </a:lnTo>
                  <a:lnTo>
                    <a:pt x="70" y="499"/>
                  </a:lnTo>
                  <a:lnTo>
                    <a:pt x="65" y="503"/>
                  </a:lnTo>
                  <a:lnTo>
                    <a:pt x="59" y="506"/>
                  </a:lnTo>
                  <a:lnTo>
                    <a:pt x="53" y="509"/>
                  </a:lnTo>
                  <a:lnTo>
                    <a:pt x="46" y="512"/>
                  </a:lnTo>
                  <a:lnTo>
                    <a:pt x="30" y="500"/>
                  </a:lnTo>
                  <a:lnTo>
                    <a:pt x="24" y="482"/>
                  </a:lnTo>
                  <a:lnTo>
                    <a:pt x="22" y="462"/>
                  </a:lnTo>
                  <a:lnTo>
                    <a:pt x="22" y="440"/>
                  </a:lnTo>
                  <a:lnTo>
                    <a:pt x="22" y="410"/>
                  </a:lnTo>
                  <a:lnTo>
                    <a:pt x="22" y="377"/>
                  </a:lnTo>
                  <a:lnTo>
                    <a:pt x="24" y="344"/>
                  </a:lnTo>
                  <a:lnTo>
                    <a:pt x="30" y="313"/>
                  </a:lnTo>
                  <a:lnTo>
                    <a:pt x="27" y="291"/>
                  </a:lnTo>
                  <a:lnTo>
                    <a:pt x="26" y="272"/>
                  </a:lnTo>
                  <a:lnTo>
                    <a:pt x="25" y="252"/>
                  </a:lnTo>
                  <a:lnTo>
                    <a:pt x="25" y="229"/>
                  </a:lnTo>
                  <a:lnTo>
                    <a:pt x="28" y="215"/>
                  </a:lnTo>
                  <a:lnTo>
                    <a:pt x="32" y="200"/>
                  </a:lnTo>
                  <a:lnTo>
                    <a:pt x="31" y="182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9" y="166"/>
                  </a:lnTo>
                  <a:lnTo>
                    <a:pt x="4" y="163"/>
                  </a:lnTo>
                  <a:lnTo>
                    <a:pt x="0" y="158"/>
                  </a:lnTo>
                  <a:lnTo>
                    <a:pt x="3" y="144"/>
                  </a:lnTo>
                  <a:lnTo>
                    <a:pt x="33" y="137"/>
                  </a:lnTo>
                  <a:lnTo>
                    <a:pt x="65" y="130"/>
                  </a:lnTo>
                  <a:lnTo>
                    <a:pt x="96" y="121"/>
                  </a:lnTo>
                  <a:lnTo>
                    <a:pt x="126" y="113"/>
                  </a:lnTo>
                  <a:lnTo>
                    <a:pt x="157" y="104"/>
                  </a:lnTo>
                  <a:lnTo>
                    <a:pt x="187" y="96"/>
                  </a:lnTo>
                  <a:lnTo>
                    <a:pt x="218" y="87"/>
                  </a:lnTo>
                  <a:lnTo>
                    <a:pt x="248" y="77"/>
                  </a:lnTo>
                  <a:lnTo>
                    <a:pt x="279" y="67"/>
                  </a:lnTo>
                  <a:lnTo>
                    <a:pt x="310" y="59"/>
                  </a:lnTo>
                  <a:lnTo>
                    <a:pt x="339" y="49"/>
                  </a:lnTo>
                  <a:lnTo>
                    <a:pt x="369" y="39"/>
                  </a:lnTo>
                  <a:lnTo>
                    <a:pt x="399" y="30"/>
                  </a:lnTo>
                  <a:lnTo>
                    <a:pt x="429" y="20"/>
                  </a:lnTo>
                  <a:lnTo>
                    <a:pt x="459" y="10"/>
                  </a:lnTo>
                  <a:lnTo>
                    <a:pt x="488" y="0"/>
                  </a:lnTo>
                  <a:lnTo>
                    <a:pt x="514" y="10"/>
                  </a:lnTo>
                  <a:lnTo>
                    <a:pt x="539" y="20"/>
                  </a:lnTo>
                  <a:lnTo>
                    <a:pt x="565" y="30"/>
                  </a:lnTo>
                  <a:lnTo>
                    <a:pt x="591" y="38"/>
                  </a:lnTo>
                  <a:lnTo>
                    <a:pt x="618" y="49"/>
                  </a:lnTo>
                  <a:lnTo>
                    <a:pt x="645" y="59"/>
                  </a:lnTo>
                  <a:lnTo>
                    <a:pt x="671" y="69"/>
                  </a:lnTo>
                  <a:lnTo>
                    <a:pt x="700" y="78"/>
                  </a:lnTo>
                  <a:lnTo>
                    <a:pt x="726" y="88"/>
                  </a:lnTo>
                  <a:lnTo>
                    <a:pt x="753" y="98"/>
                  </a:lnTo>
                  <a:lnTo>
                    <a:pt x="781" y="108"/>
                  </a:lnTo>
                  <a:lnTo>
                    <a:pt x="808" y="118"/>
                  </a:lnTo>
                  <a:lnTo>
                    <a:pt x="836" y="126"/>
                  </a:lnTo>
                  <a:lnTo>
                    <a:pt x="863" y="136"/>
                  </a:lnTo>
                  <a:lnTo>
                    <a:pt x="890" y="146"/>
                  </a:lnTo>
                  <a:lnTo>
                    <a:pt x="917" y="15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52" name="Freeform 32"/>
            <p:cNvSpPr>
              <a:spLocks/>
            </p:cNvSpPr>
            <p:nvPr userDrawn="1"/>
          </p:nvSpPr>
          <p:spPr bwMode="auto">
            <a:xfrm>
              <a:off x="616" y="853"/>
              <a:ext cx="101" cy="102"/>
            </a:xfrm>
            <a:custGeom>
              <a:avLst/>
              <a:gdLst/>
              <a:ahLst/>
              <a:cxnLst>
                <a:cxn ang="0">
                  <a:pos x="302" y="26"/>
                </a:cxn>
                <a:cxn ang="0">
                  <a:pos x="306" y="37"/>
                </a:cxn>
                <a:cxn ang="0">
                  <a:pos x="291" y="54"/>
                </a:cxn>
                <a:cxn ang="0">
                  <a:pos x="277" y="71"/>
                </a:cxn>
                <a:cxn ang="0">
                  <a:pos x="263" y="88"/>
                </a:cxn>
                <a:cxn ang="0">
                  <a:pos x="248" y="105"/>
                </a:cxn>
                <a:cxn ang="0">
                  <a:pos x="235" y="123"/>
                </a:cxn>
                <a:cxn ang="0">
                  <a:pos x="220" y="138"/>
                </a:cxn>
                <a:cxn ang="0">
                  <a:pos x="205" y="156"/>
                </a:cxn>
                <a:cxn ang="0">
                  <a:pos x="191" y="173"/>
                </a:cxn>
                <a:cxn ang="0">
                  <a:pos x="177" y="189"/>
                </a:cxn>
                <a:cxn ang="0">
                  <a:pos x="163" y="206"/>
                </a:cxn>
                <a:cxn ang="0">
                  <a:pos x="149" y="222"/>
                </a:cxn>
                <a:cxn ang="0">
                  <a:pos x="134" y="239"/>
                </a:cxn>
                <a:cxn ang="0">
                  <a:pos x="121" y="256"/>
                </a:cxn>
                <a:cxn ang="0">
                  <a:pos x="108" y="272"/>
                </a:cxn>
                <a:cxn ang="0">
                  <a:pos x="94" y="289"/>
                </a:cxn>
                <a:cxn ang="0">
                  <a:pos x="82" y="306"/>
                </a:cxn>
                <a:cxn ang="0">
                  <a:pos x="73" y="301"/>
                </a:cxn>
                <a:cxn ang="0">
                  <a:pos x="62" y="297"/>
                </a:cxn>
                <a:cxn ang="0">
                  <a:pos x="53" y="296"/>
                </a:cxn>
                <a:cxn ang="0">
                  <a:pos x="42" y="295"/>
                </a:cxn>
                <a:cxn ang="0">
                  <a:pos x="31" y="294"/>
                </a:cxn>
                <a:cxn ang="0">
                  <a:pos x="21" y="292"/>
                </a:cxn>
                <a:cxn ang="0">
                  <a:pos x="10" y="290"/>
                </a:cxn>
                <a:cxn ang="0">
                  <a:pos x="0" y="286"/>
                </a:cxn>
                <a:cxn ang="0">
                  <a:pos x="7" y="273"/>
                </a:cxn>
                <a:cxn ang="0">
                  <a:pos x="26" y="258"/>
                </a:cxn>
                <a:cxn ang="0">
                  <a:pos x="45" y="245"/>
                </a:cxn>
                <a:cxn ang="0">
                  <a:pos x="66" y="233"/>
                </a:cxn>
                <a:cxn ang="0">
                  <a:pos x="86" y="222"/>
                </a:cxn>
                <a:cxn ang="0">
                  <a:pos x="106" y="209"/>
                </a:cxn>
                <a:cxn ang="0">
                  <a:pos x="126" y="196"/>
                </a:cxn>
                <a:cxn ang="0">
                  <a:pos x="144" y="182"/>
                </a:cxn>
                <a:cxn ang="0">
                  <a:pos x="163" y="167"/>
                </a:cxn>
                <a:cxn ang="0">
                  <a:pos x="160" y="159"/>
                </a:cxn>
                <a:cxn ang="0">
                  <a:pos x="155" y="154"/>
                </a:cxn>
                <a:cxn ang="0">
                  <a:pos x="148" y="152"/>
                </a:cxn>
                <a:cxn ang="0">
                  <a:pos x="141" y="151"/>
                </a:cxn>
                <a:cxn ang="0">
                  <a:pos x="133" y="151"/>
                </a:cxn>
                <a:cxn ang="0">
                  <a:pos x="126" y="149"/>
                </a:cxn>
                <a:cxn ang="0">
                  <a:pos x="121" y="149"/>
                </a:cxn>
                <a:cxn ang="0">
                  <a:pos x="117" y="147"/>
                </a:cxn>
                <a:cxn ang="0">
                  <a:pos x="134" y="129"/>
                </a:cxn>
                <a:cxn ang="0">
                  <a:pos x="150" y="109"/>
                </a:cxn>
                <a:cxn ang="0">
                  <a:pos x="167" y="91"/>
                </a:cxn>
                <a:cxn ang="0">
                  <a:pos x="183" y="72"/>
                </a:cxn>
                <a:cxn ang="0">
                  <a:pos x="199" y="54"/>
                </a:cxn>
                <a:cxn ang="0">
                  <a:pos x="215" y="36"/>
                </a:cxn>
                <a:cxn ang="0">
                  <a:pos x="231" y="17"/>
                </a:cxn>
                <a:cxn ang="0">
                  <a:pos x="247" y="0"/>
                </a:cxn>
                <a:cxn ang="0">
                  <a:pos x="255" y="1"/>
                </a:cxn>
                <a:cxn ang="0">
                  <a:pos x="263" y="4"/>
                </a:cxn>
                <a:cxn ang="0">
                  <a:pos x="270" y="8"/>
                </a:cxn>
                <a:cxn ang="0">
                  <a:pos x="276" y="12"/>
                </a:cxn>
                <a:cxn ang="0">
                  <a:pos x="281" y="16"/>
                </a:cxn>
                <a:cxn ang="0">
                  <a:pos x="287" y="21"/>
                </a:cxn>
                <a:cxn ang="0">
                  <a:pos x="295" y="25"/>
                </a:cxn>
                <a:cxn ang="0">
                  <a:pos x="302" y="26"/>
                </a:cxn>
              </a:cxnLst>
              <a:rect l="0" t="0" r="r" b="b"/>
              <a:pathLst>
                <a:path w="306" h="306">
                  <a:moveTo>
                    <a:pt x="302" y="26"/>
                  </a:moveTo>
                  <a:lnTo>
                    <a:pt x="306" y="37"/>
                  </a:lnTo>
                  <a:lnTo>
                    <a:pt x="291" y="54"/>
                  </a:lnTo>
                  <a:lnTo>
                    <a:pt x="277" y="71"/>
                  </a:lnTo>
                  <a:lnTo>
                    <a:pt x="263" y="88"/>
                  </a:lnTo>
                  <a:lnTo>
                    <a:pt x="248" y="105"/>
                  </a:lnTo>
                  <a:lnTo>
                    <a:pt x="235" y="123"/>
                  </a:lnTo>
                  <a:lnTo>
                    <a:pt x="220" y="138"/>
                  </a:lnTo>
                  <a:lnTo>
                    <a:pt x="205" y="156"/>
                  </a:lnTo>
                  <a:lnTo>
                    <a:pt x="191" y="173"/>
                  </a:lnTo>
                  <a:lnTo>
                    <a:pt x="177" y="189"/>
                  </a:lnTo>
                  <a:lnTo>
                    <a:pt x="163" y="206"/>
                  </a:lnTo>
                  <a:lnTo>
                    <a:pt x="149" y="222"/>
                  </a:lnTo>
                  <a:lnTo>
                    <a:pt x="134" y="239"/>
                  </a:lnTo>
                  <a:lnTo>
                    <a:pt x="121" y="256"/>
                  </a:lnTo>
                  <a:lnTo>
                    <a:pt x="108" y="272"/>
                  </a:lnTo>
                  <a:lnTo>
                    <a:pt x="94" y="289"/>
                  </a:lnTo>
                  <a:lnTo>
                    <a:pt x="82" y="306"/>
                  </a:lnTo>
                  <a:lnTo>
                    <a:pt x="73" y="301"/>
                  </a:lnTo>
                  <a:lnTo>
                    <a:pt x="62" y="297"/>
                  </a:lnTo>
                  <a:lnTo>
                    <a:pt x="53" y="296"/>
                  </a:lnTo>
                  <a:lnTo>
                    <a:pt x="42" y="295"/>
                  </a:lnTo>
                  <a:lnTo>
                    <a:pt x="31" y="294"/>
                  </a:lnTo>
                  <a:lnTo>
                    <a:pt x="21" y="292"/>
                  </a:lnTo>
                  <a:lnTo>
                    <a:pt x="10" y="290"/>
                  </a:lnTo>
                  <a:lnTo>
                    <a:pt x="0" y="286"/>
                  </a:lnTo>
                  <a:lnTo>
                    <a:pt x="7" y="273"/>
                  </a:lnTo>
                  <a:lnTo>
                    <a:pt x="26" y="258"/>
                  </a:lnTo>
                  <a:lnTo>
                    <a:pt x="45" y="245"/>
                  </a:lnTo>
                  <a:lnTo>
                    <a:pt x="66" y="233"/>
                  </a:lnTo>
                  <a:lnTo>
                    <a:pt x="86" y="222"/>
                  </a:lnTo>
                  <a:lnTo>
                    <a:pt x="106" y="209"/>
                  </a:lnTo>
                  <a:lnTo>
                    <a:pt x="126" y="196"/>
                  </a:lnTo>
                  <a:lnTo>
                    <a:pt x="144" y="182"/>
                  </a:lnTo>
                  <a:lnTo>
                    <a:pt x="163" y="167"/>
                  </a:lnTo>
                  <a:lnTo>
                    <a:pt x="160" y="159"/>
                  </a:lnTo>
                  <a:lnTo>
                    <a:pt x="155" y="154"/>
                  </a:lnTo>
                  <a:lnTo>
                    <a:pt x="148" y="152"/>
                  </a:lnTo>
                  <a:lnTo>
                    <a:pt x="141" y="151"/>
                  </a:lnTo>
                  <a:lnTo>
                    <a:pt x="133" y="151"/>
                  </a:lnTo>
                  <a:lnTo>
                    <a:pt x="126" y="149"/>
                  </a:lnTo>
                  <a:lnTo>
                    <a:pt x="121" y="149"/>
                  </a:lnTo>
                  <a:lnTo>
                    <a:pt x="117" y="147"/>
                  </a:lnTo>
                  <a:lnTo>
                    <a:pt x="134" y="129"/>
                  </a:lnTo>
                  <a:lnTo>
                    <a:pt x="150" y="109"/>
                  </a:lnTo>
                  <a:lnTo>
                    <a:pt x="167" y="91"/>
                  </a:lnTo>
                  <a:lnTo>
                    <a:pt x="183" y="72"/>
                  </a:lnTo>
                  <a:lnTo>
                    <a:pt x="199" y="54"/>
                  </a:lnTo>
                  <a:lnTo>
                    <a:pt x="215" y="36"/>
                  </a:lnTo>
                  <a:lnTo>
                    <a:pt x="231" y="17"/>
                  </a:lnTo>
                  <a:lnTo>
                    <a:pt x="247" y="0"/>
                  </a:lnTo>
                  <a:lnTo>
                    <a:pt x="255" y="1"/>
                  </a:lnTo>
                  <a:lnTo>
                    <a:pt x="263" y="4"/>
                  </a:lnTo>
                  <a:lnTo>
                    <a:pt x="270" y="8"/>
                  </a:lnTo>
                  <a:lnTo>
                    <a:pt x="276" y="12"/>
                  </a:lnTo>
                  <a:lnTo>
                    <a:pt x="281" y="16"/>
                  </a:lnTo>
                  <a:lnTo>
                    <a:pt x="287" y="21"/>
                  </a:lnTo>
                  <a:lnTo>
                    <a:pt x="295" y="25"/>
                  </a:lnTo>
                  <a:lnTo>
                    <a:pt x="302" y="2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53" name="Freeform 33"/>
            <p:cNvSpPr>
              <a:spLocks/>
            </p:cNvSpPr>
            <p:nvPr userDrawn="1"/>
          </p:nvSpPr>
          <p:spPr bwMode="auto">
            <a:xfrm>
              <a:off x="509" y="1005"/>
              <a:ext cx="90" cy="85"/>
            </a:xfrm>
            <a:custGeom>
              <a:avLst/>
              <a:gdLst/>
              <a:ahLst/>
              <a:cxnLst>
                <a:cxn ang="0">
                  <a:pos x="270" y="3"/>
                </a:cxn>
                <a:cxn ang="0">
                  <a:pos x="258" y="19"/>
                </a:cxn>
                <a:cxn ang="0">
                  <a:pos x="244" y="35"/>
                </a:cxn>
                <a:cxn ang="0">
                  <a:pos x="232" y="50"/>
                </a:cxn>
                <a:cxn ang="0">
                  <a:pos x="220" y="66"/>
                </a:cxn>
                <a:cxn ang="0">
                  <a:pos x="207" y="81"/>
                </a:cxn>
                <a:cxn ang="0">
                  <a:pos x="194" y="97"/>
                </a:cxn>
                <a:cxn ang="0">
                  <a:pos x="182" y="113"/>
                </a:cxn>
                <a:cxn ang="0">
                  <a:pos x="170" y="129"/>
                </a:cxn>
                <a:cxn ang="0">
                  <a:pos x="157" y="143"/>
                </a:cxn>
                <a:cxn ang="0">
                  <a:pos x="144" y="159"/>
                </a:cxn>
                <a:cxn ang="0">
                  <a:pos x="132" y="175"/>
                </a:cxn>
                <a:cxn ang="0">
                  <a:pos x="118" y="191"/>
                </a:cxn>
                <a:cxn ang="0">
                  <a:pos x="105" y="206"/>
                </a:cxn>
                <a:cxn ang="0">
                  <a:pos x="91" y="222"/>
                </a:cxn>
                <a:cxn ang="0">
                  <a:pos x="78" y="236"/>
                </a:cxn>
                <a:cxn ang="0">
                  <a:pos x="64" y="252"/>
                </a:cxn>
                <a:cxn ang="0">
                  <a:pos x="53" y="250"/>
                </a:cxn>
                <a:cxn ang="0">
                  <a:pos x="44" y="246"/>
                </a:cxn>
                <a:cxn ang="0">
                  <a:pos x="35" y="240"/>
                </a:cxn>
                <a:cxn ang="0">
                  <a:pos x="28" y="233"/>
                </a:cxn>
                <a:cxn ang="0">
                  <a:pos x="22" y="225"/>
                </a:cxn>
                <a:cxn ang="0">
                  <a:pos x="14" y="218"/>
                </a:cxn>
                <a:cxn ang="0">
                  <a:pos x="7" y="211"/>
                </a:cxn>
                <a:cxn ang="0">
                  <a:pos x="0" y="203"/>
                </a:cxn>
                <a:cxn ang="0">
                  <a:pos x="19" y="181"/>
                </a:cxn>
                <a:cxn ang="0">
                  <a:pos x="38" y="160"/>
                </a:cxn>
                <a:cxn ang="0">
                  <a:pos x="57" y="138"/>
                </a:cxn>
                <a:cxn ang="0">
                  <a:pos x="75" y="118"/>
                </a:cxn>
                <a:cxn ang="0">
                  <a:pos x="95" y="96"/>
                </a:cxn>
                <a:cxn ang="0">
                  <a:pos x="113" y="75"/>
                </a:cxn>
                <a:cxn ang="0">
                  <a:pos x="133" y="53"/>
                </a:cxn>
                <a:cxn ang="0">
                  <a:pos x="152" y="31"/>
                </a:cxn>
                <a:cxn ang="0">
                  <a:pos x="166" y="28"/>
                </a:cxn>
                <a:cxn ang="0">
                  <a:pos x="179" y="24"/>
                </a:cxn>
                <a:cxn ang="0">
                  <a:pos x="193" y="16"/>
                </a:cxn>
                <a:cxn ang="0">
                  <a:pos x="206" y="10"/>
                </a:cxn>
                <a:cxn ang="0">
                  <a:pos x="218" y="4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56" y="5"/>
                </a:cxn>
                <a:cxn ang="0">
                  <a:pos x="259" y="3"/>
                </a:cxn>
                <a:cxn ang="0">
                  <a:pos x="261" y="3"/>
                </a:cxn>
                <a:cxn ang="0">
                  <a:pos x="265" y="3"/>
                </a:cxn>
                <a:cxn ang="0">
                  <a:pos x="270" y="3"/>
                </a:cxn>
              </a:cxnLst>
              <a:rect l="0" t="0" r="r" b="b"/>
              <a:pathLst>
                <a:path w="270" h="252">
                  <a:moveTo>
                    <a:pt x="270" y="3"/>
                  </a:moveTo>
                  <a:lnTo>
                    <a:pt x="258" y="19"/>
                  </a:lnTo>
                  <a:lnTo>
                    <a:pt x="244" y="35"/>
                  </a:lnTo>
                  <a:lnTo>
                    <a:pt x="232" y="50"/>
                  </a:lnTo>
                  <a:lnTo>
                    <a:pt x="220" y="66"/>
                  </a:lnTo>
                  <a:lnTo>
                    <a:pt x="207" y="81"/>
                  </a:lnTo>
                  <a:lnTo>
                    <a:pt x="194" y="97"/>
                  </a:lnTo>
                  <a:lnTo>
                    <a:pt x="182" y="113"/>
                  </a:lnTo>
                  <a:lnTo>
                    <a:pt x="170" y="129"/>
                  </a:lnTo>
                  <a:lnTo>
                    <a:pt x="157" y="143"/>
                  </a:lnTo>
                  <a:lnTo>
                    <a:pt x="144" y="159"/>
                  </a:lnTo>
                  <a:lnTo>
                    <a:pt x="132" y="175"/>
                  </a:lnTo>
                  <a:lnTo>
                    <a:pt x="118" y="191"/>
                  </a:lnTo>
                  <a:lnTo>
                    <a:pt x="105" y="206"/>
                  </a:lnTo>
                  <a:lnTo>
                    <a:pt x="91" y="222"/>
                  </a:lnTo>
                  <a:lnTo>
                    <a:pt x="78" y="236"/>
                  </a:lnTo>
                  <a:lnTo>
                    <a:pt x="64" y="252"/>
                  </a:lnTo>
                  <a:lnTo>
                    <a:pt x="53" y="250"/>
                  </a:lnTo>
                  <a:lnTo>
                    <a:pt x="44" y="246"/>
                  </a:lnTo>
                  <a:lnTo>
                    <a:pt x="35" y="240"/>
                  </a:lnTo>
                  <a:lnTo>
                    <a:pt x="28" y="233"/>
                  </a:lnTo>
                  <a:lnTo>
                    <a:pt x="22" y="225"/>
                  </a:lnTo>
                  <a:lnTo>
                    <a:pt x="14" y="218"/>
                  </a:lnTo>
                  <a:lnTo>
                    <a:pt x="7" y="211"/>
                  </a:lnTo>
                  <a:lnTo>
                    <a:pt x="0" y="203"/>
                  </a:lnTo>
                  <a:lnTo>
                    <a:pt x="19" y="181"/>
                  </a:lnTo>
                  <a:lnTo>
                    <a:pt x="38" y="160"/>
                  </a:lnTo>
                  <a:lnTo>
                    <a:pt x="57" y="138"/>
                  </a:lnTo>
                  <a:lnTo>
                    <a:pt x="75" y="118"/>
                  </a:lnTo>
                  <a:lnTo>
                    <a:pt x="95" y="96"/>
                  </a:lnTo>
                  <a:lnTo>
                    <a:pt x="113" y="75"/>
                  </a:lnTo>
                  <a:lnTo>
                    <a:pt x="133" y="53"/>
                  </a:lnTo>
                  <a:lnTo>
                    <a:pt x="152" y="31"/>
                  </a:lnTo>
                  <a:lnTo>
                    <a:pt x="166" y="28"/>
                  </a:lnTo>
                  <a:lnTo>
                    <a:pt x="179" y="24"/>
                  </a:lnTo>
                  <a:lnTo>
                    <a:pt x="193" y="16"/>
                  </a:lnTo>
                  <a:lnTo>
                    <a:pt x="206" y="10"/>
                  </a:lnTo>
                  <a:lnTo>
                    <a:pt x="218" y="4"/>
                  </a:lnTo>
                  <a:lnTo>
                    <a:pt x="232" y="0"/>
                  </a:lnTo>
                  <a:lnTo>
                    <a:pt x="244" y="0"/>
                  </a:lnTo>
                  <a:lnTo>
                    <a:pt x="256" y="5"/>
                  </a:lnTo>
                  <a:lnTo>
                    <a:pt x="259" y="3"/>
                  </a:lnTo>
                  <a:lnTo>
                    <a:pt x="261" y="3"/>
                  </a:lnTo>
                  <a:lnTo>
                    <a:pt x="265" y="3"/>
                  </a:lnTo>
                  <a:lnTo>
                    <a:pt x="270" y="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9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C4FC9-1CF1-45C8-BC26-820B17A3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62CF7-6734-48AC-B5F1-F6EA821091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7188"/>
            <a:ext cx="7788275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11.4.11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Логвиненко С.Р. ГОУ ЦО № 975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defTabSz="449263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5186C-EDD9-4694-B39C-1E4E947F7F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8571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0759F-14EF-495B-BF30-C179D5857B3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0" descr="bupestrid beet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343550">
            <a:off x="7620000" y="5791200"/>
            <a:ext cx="1219200" cy="7969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18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6A72B-7A39-426D-95AE-49B28160D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85895-CCB9-4DE7-B6E1-65CDD283DC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7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8.xml"/><Relationship Id="rId5" Type="http://schemas.openxmlformats.org/officeDocument/2006/relationships/chart" Target="../charts/chart8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9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13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koptelova.1969@yandex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Итоги 3 четверти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2015-2016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89066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) Техника чтения за 3 четверть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76196"/>
              </p:ext>
            </p:extLst>
          </p:nvPr>
        </p:nvGraphicFramePr>
        <p:xfrm>
          <a:off x="467544" y="1268760"/>
          <a:ext cx="7920880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3178138"/>
                <a:gridCol w="179041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класс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Способ чтения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Читают по слогам и целыми словами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Читают целыми словами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Правильность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Постановка ударения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</a:t>
                      </a:r>
                      <a:endParaRPr lang="ru-RU" sz="2000" dirty="0"/>
                    </a:p>
                  </a:txBody>
                  <a:tcPr/>
                </a:tc>
              </a:tr>
              <a:tr h="3210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Ошибки в окончании слов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Темп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Выше нормы «5»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Понимание прочитанного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Выразительность чтения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3 человек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4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Анализ предметных умений  3 класс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" y="908720"/>
            <a:ext cx="9144000" cy="561662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Русский язык (диктант)</a:t>
            </a:r>
          </a:p>
          <a:p>
            <a:pPr marL="0" indent="0">
              <a:buNone/>
            </a:pPr>
            <a:r>
              <a:rPr lang="ru-RU" sz="2800" dirty="0" smtClean="0"/>
              <a:t>% выполнения- 100%</a:t>
            </a:r>
          </a:p>
          <a:p>
            <a:pPr marL="0" indent="0">
              <a:buNone/>
            </a:pPr>
            <a:r>
              <a:rPr lang="ru-RU" sz="2800" dirty="0" smtClean="0"/>
              <a:t>% качества – 80%</a:t>
            </a:r>
          </a:p>
          <a:p>
            <a:pPr marL="0" indent="0">
              <a:buNone/>
            </a:pPr>
            <a:r>
              <a:rPr lang="ru-RU" sz="2800" b="1" dirty="0" smtClean="0"/>
              <a:t>Типичные ошибки</a:t>
            </a:r>
            <a:r>
              <a:rPr lang="ru-RU" sz="2800" dirty="0" smtClean="0"/>
              <a:t>: пропуск букв, безударные гласные , гласная </a:t>
            </a:r>
            <a:r>
              <a:rPr lang="ru-RU" sz="2800" dirty="0"/>
              <a:t>п</a:t>
            </a:r>
            <a:r>
              <a:rPr lang="ru-RU" sz="2800" dirty="0" smtClean="0"/>
              <a:t>осле шипящих.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Математика </a:t>
            </a:r>
          </a:p>
          <a:p>
            <a:pPr marL="0" indent="0">
              <a:buNone/>
            </a:pPr>
            <a:r>
              <a:rPr lang="ru-RU" sz="2800" dirty="0" smtClean="0"/>
              <a:t>%  выполнения – 100%</a:t>
            </a:r>
          </a:p>
          <a:p>
            <a:pPr marL="0" indent="0">
              <a:buNone/>
            </a:pPr>
            <a:r>
              <a:rPr lang="ru-RU" sz="2800" dirty="0" smtClean="0"/>
              <a:t>% качества- 80%</a:t>
            </a:r>
          </a:p>
          <a:p>
            <a:pPr marL="0" indent="0">
              <a:buNone/>
            </a:pPr>
            <a:r>
              <a:rPr lang="ru-RU" sz="2800" b="1" dirty="0" smtClean="0"/>
              <a:t>Типичные ошибки: </a:t>
            </a:r>
            <a:r>
              <a:rPr lang="ru-RU" sz="2800" dirty="0" smtClean="0"/>
              <a:t>на деление с остатком, на соотношение единиц длины, вычислительного характера.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120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89066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) Техника чтения за 3 четверть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665665"/>
              </p:ext>
            </p:extLst>
          </p:nvPr>
        </p:nvGraphicFramePr>
        <p:xfrm>
          <a:off x="467544" y="1268760"/>
          <a:ext cx="7920880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3178138"/>
                <a:gridCol w="179041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 класс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Способ чтения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Читают по слогам и целыми словами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Читают целыми словами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Правильность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Постановка ударения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</a:t>
                      </a:r>
                      <a:endParaRPr lang="ru-RU" sz="2000" dirty="0"/>
                    </a:p>
                  </a:txBody>
                  <a:tcPr/>
                </a:tc>
              </a:tr>
              <a:tr h="3210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Ошибки в окончании слов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1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Темп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Выше нормы «5»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ниже нормы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Понимание прочитанного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Выразительность чтения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5 человек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28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предметных умений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4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 -16.03.16</a:t>
            </a:r>
          </a:p>
          <a:p>
            <a:r>
              <a:rPr lang="ru-RU" dirty="0" smtClean="0"/>
              <a:t>Групповой проект – 10.03.16</a:t>
            </a:r>
          </a:p>
          <a:p>
            <a:r>
              <a:rPr lang="ru-RU" dirty="0" smtClean="0"/>
              <a:t>Всероссийские проверочные работы (май)</a:t>
            </a:r>
          </a:p>
          <a:p>
            <a:pPr marL="0" indent="981075">
              <a:buNone/>
            </a:pPr>
            <a:r>
              <a:rPr lang="ru-RU" dirty="0"/>
              <a:t> </a:t>
            </a:r>
            <a:r>
              <a:rPr lang="ru-RU" dirty="0" smtClean="0"/>
              <a:t>   русский язык</a:t>
            </a:r>
          </a:p>
          <a:p>
            <a:pPr marL="0" indent="981075">
              <a:buNone/>
            </a:pPr>
            <a:r>
              <a:rPr lang="ru-RU" dirty="0"/>
              <a:t> </a:t>
            </a:r>
            <a:r>
              <a:rPr lang="ru-RU" dirty="0" smtClean="0"/>
              <a:t>   математика</a:t>
            </a:r>
          </a:p>
          <a:p>
            <a:pPr marL="0" indent="981075">
              <a:buNone/>
            </a:pPr>
            <a:r>
              <a:rPr lang="ru-RU" dirty="0"/>
              <a:t> </a:t>
            </a:r>
            <a:r>
              <a:rPr lang="ru-RU" dirty="0" smtClean="0"/>
              <a:t>   окружающий мир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5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8906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Техника чтения за 3 четверть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703518"/>
              </p:ext>
            </p:extLst>
          </p:nvPr>
        </p:nvGraphicFramePr>
        <p:xfrm>
          <a:off x="467544" y="1268760"/>
          <a:ext cx="7920880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3178138"/>
                <a:gridCol w="179041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 класс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Способ чтения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Читают по слогам и целыми словами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Читают целыми словами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Правильность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Постановка ударения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человек</a:t>
                      </a:r>
                      <a:endParaRPr lang="ru-RU" sz="2000" dirty="0"/>
                    </a:p>
                  </a:txBody>
                  <a:tcPr/>
                </a:tc>
              </a:tr>
              <a:tr h="3210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Ошибки в окончании слов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1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Темп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Выше нормы «5»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Понимание прочитанного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Выразительность чтения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50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контрольных работ 5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916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562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контрольных работ </a:t>
            </a:r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279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562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контрольных работ 7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2447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256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контрольных работ 8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7785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0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контрольных работ 9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962691"/>
              </p:ext>
            </p:extLst>
          </p:nvPr>
        </p:nvGraphicFramePr>
        <p:xfrm>
          <a:off x="0" y="981075"/>
          <a:ext cx="9144000" cy="587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427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обученности по классам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0938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69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контрольных работ 10 класс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743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017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Анализ анкет учащихся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приняло участие – 19 человек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41776"/>
          </a:xfrm>
        </p:spPr>
        <p:txBody>
          <a:bodyPr/>
          <a:lstStyle/>
          <a:p>
            <a:r>
              <a:rPr lang="ru-RU" sz="2000" dirty="0" smtClean="0"/>
              <a:t>Сколько времени занимает выполнение домашних заданий?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000" dirty="0" smtClean="0"/>
              <a:t>Внимательно ли вы слушаете объяснение нового материала?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69016"/>
              </p:ext>
            </p:extLst>
          </p:nvPr>
        </p:nvGraphicFramePr>
        <p:xfrm>
          <a:off x="395536" y="1700808"/>
          <a:ext cx="7632848" cy="1280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0120"/>
                <a:gridCol w="1045413"/>
                <a:gridCol w="1084297"/>
                <a:gridCol w="856407"/>
                <a:gridCol w="974323"/>
                <a:gridCol w="864096"/>
                <a:gridCol w="782308"/>
                <a:gridCol w="9458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1-1,5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1-2ч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1-3ч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3-5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5-6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9ч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чел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чел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 чел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чел.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чел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78956"/>
              </p:ext>
            </p:extLst>
          </p:nvPr>
        </p:nvGraphicFramePr>
        <p:xfrm>
          <a:off x="179512" y="3573016"/>
          <a:ext cx="6096000" cy="2590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Почти всегда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Да, если</a:t>
                      </a:r>
                      <a:r>
                        <a:rPr lang="ru-RU" baseline="0" dirty="0" smtClean="0"/>
                        <a:t> не устал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Смотря какой урок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Да, если новый материал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всегда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90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3. К какому по счету предмету вы сильно устаете, и у вас рассеивается внимание?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4. На каких уроках вам интересно: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30643"/>
              </p:ext>
            </p:extLst>
          </p:nvPr>
        </p:nvGraphicFramePr>
        <p:xfrm>
          <a:off x="467544" y="548680"/>
          <a:ext cx="2831976" cy="259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47800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чел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67073"/>
              </p:ext>
            </p:extLst>
          </p:nvPr>
        </p:nvGraphicFramePr>
        <p:xfrm>
          <a:off x="251520" y="3501008"/>
          <a:ext cx="6696744" cy="323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8372"/>
                <a:gridCol w="3348372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На всех, где используется ТСО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– 10 чел</a:t>
                      </a:r>
                    </a:p>
                    <a:p>
                      <a:r>
                        <a:rPr lang="ru-RU" dirty="0" smtClean="0"/>
                        <a:t>Алгебра- 11чел</a:t>
                      </a:r>
                    </a:p>
                    <a:p>
                      <a:r>
                        <a:rPr lang="ru-RU" dirty="0" smtClean="0"/>
                        <a:t>Физика</a:t>
                      </a:r>
                      <a:r>
                        <a:rPr lang="ru-RU" baseline="0" dirty="0" smtClean="0"/>
                        <a:t> – 10 чел</a:t>
                      </a:r>
                    </a:p>
                    <a:p>
                      <a:r>
                        <a:rPr lang="ru-RU" baseline="0" dirty="0" smtClean="0"/>
                        <a:t>Русский язык – 9 чел</a:t>
                      </a:r>
                    </a:p>
                    <a:p>
                      <a:r>
                        <a:rPr lang="ru-RU" baseline="0" dirty="0" smtClean="0"/>
                        <a:t>Биология – 10 чел</a:t>
                      </a:r>
                    </a:p>
                    <a:p>
                      <a:r>
                        <a:rPr lang="ru-RU" baseline="0" dirty="0" smtClean="0"/>
                        <a:t>Физкультура- 10 чел</a:t>
                      </a:r>
                    </a:p>
                    <a:p>
                      <a:r>
                        <a:rPr lang="ru-RU" baseline="0" dirty="0" smtClean="0"/>
                        <a:t>Информатика- 3 чел</a:t>
                      </a:r>
                    </a:p>
                    <a:p>
                      <a:r>
                        <a:rPr lang="ru-RU" baseline="0" dirty="0" smtClean="0"/>
                        <a:t>Английский язык – 11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 на каких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91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5. С кем из учителей вам хочется посоветоваться и рассказать о своих проблемах: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dirty="0" smtClean="0"/>
              <a:t>6. С переходом на пятидневное обучение, что вас не устраивает в расписании уроков. Ваши пожелания:</a:t>
            </a:r>
          </a:p>
          <a:p>
            <a:pPr>
              <a:buFontTx/>
              <a:buChar char="-"/>
            </a:pPr>
            <a:r>
              <a:rPr lang="ru-RU" sz="1600" dirty="0" smtClean="0"/>
              <a:t>Седьмой урок по два раза в неделю (9кл)</a:t>
            </a:r>
          </a:p>
          <a:p>
            <a:pPr>
              <a:buFontTx/>
              <a:buChar char="-"/>
            </a:pPr>
            <a:r>
              <a:rPr lang="ru-RU" sz="1600" dirty="0" smtClean="0"/>
              <a:t>Нет -1</a:t>
            </a:r>
          </a:p>
          <a:p>
            <a:pPr>
              <a:buFontTx/>
              <a:buChar char="-"/>
            </a:pPr>
            <a:r>
              <a:rPr lang="ru-RU" sz="1600" dirty="0" smtClean="0"/>
              <a:t>Убрать седьмые уроки- 3</a:t>
            </a:r>
          </a:p>
          <a:p>
            <a:pPr>
              <a:buFontTx/>
              <a:buChar char="-"/>
            </a:pPr>
            <a:r>
              <a:rPr lang="ru-RU" sz="1600" dirty="0" smtClean="0"/>
              <a:t>Слишком много уроков, но я на </a:t>
            </a:r>
            <a:r>
              <a:rPr lang="ru-RU" sz="1600" dirty="0"/>
              <a:t>э</a:t>
            </a:r>
            <a:r>
              <a:rPr lang="ru-RU" sz="1600" dirty="0" smtClean="0"/>
              <a:t>то не жалуюсь – 1 чел (8кл)</a:t>
            </a:r>
          </a:p>
          <a:p>
            <a:pPr>
              <a:buFontTx/>
              <a:buChar char="-"/>
            </a:pPr>
            <a:r>
              <a:rPr lang="ru-RU" sz="1600" dirty="0" smtClean="0"/>
              <a:t>Все устраивает – 6</a:t>
            </a:r>
          </a:p>
          <a:p>
            <a:pPr>
              <a:buFontTx/>
              <a:buChar char="-"/>
            </a:pPr>
            <a:r>
              <a:rPr lang="ru-RU" sz="1600" dirty="0" smtClean="0"/>
              <a:t>Постоянное изменение расписания уроков (11 </a:t>
            </a:r>
            <a:r>
              <a:rPr lang="ru-RU" sz="1600" dirty="0" err="1" smtClean="0"/>
              <a:t>кл</a:t>
            </a:r>
            <a:r>
              <a:rPr lang="ru-RU" sz="1600" dirty="0" smtClean="0"/>
              <a:t>)</a:t>
            </a:r>
          </a:p>
          <a:p>
            <a:pPr>
              <a:buFontTx/>
              <a:buChar char="-"/>
            </a:pPr>
            <a:r>
              <a:rPr lang="ru-RU" sz="1600" dirty="0" smtClean="0"/>
              <a:t>Хотелось бы поменьше уроков – 1ч</a:t>
            </a:r>
          </a:p>
          <a:p>
            <a:pPr>
              <a:buFontTx/>
              <a:buChar char="-"/>
            </a:pPr>
            <a:r>
              <a:rPr lang="ru-RU" sz="1600" dirty="0" smtClean="0"/>
              <a:t>По понедельникам и пятницам по шесть уроков – 1 чел (7 </a:t>
            </a:r>
            <a:r>
              <a:rPr lang="ru-RU" sz="1600" dirty="0" err="1" smtClean="0"/>
              <a:t>кл</a:t>
            </a:r>
            <a:r>
              <a:rPr lang="ru-RU" sz="1600" dirty="0" smtClean="0"/>
              <a:t>)</a:t>
            </a:r>
          </a:p>
          <a:p>
            <a:pPr>
              <a:buFontTx/>
              <a:buChar char="-"/>
            </a:pPr>
            <a:r>
              <a:rPr lang="ru-RU" sz="1600" dirty="0" smtClean="0"/>
              <a:t>Нет ответа – 4 чел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86956"/>
              </p:ext>
            </p:extLst>
          </p:nvPr>
        </p:nvGraphicFramePr>
        <p:xfrm>
          <a:off x="611560" y="548680"/>
          <a:ext cx="60960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учителем предметником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классным руководителем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 с кем из учителей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8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7.По каким предметам есть возможность </a:t>
            </a:r>
            <a:r>
              <a:rPr lang="ru-RU" sz="2000" dirty="0"/>
              <a:t>п</a:t>
            </a:r>
            <a:r>
              <a:rPr lang="ru-RU" sz="2000" dirty="0" smtClean="0"/>
              <a:t>олучить консультацию, принять участие в той или иной практической деятельности.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8. Вам ставят оценку: она соответствует вашим знаниям?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33939"/>
              </p:ext>
            </p:extLst>
          </p:nvPr>
        </p:nvGraphicFramePr>
        <p:xfrm>
          <a:off x="323528" y="908720"/>
          <a:ext cx="6096000" cy="332316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всех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</a:tr>
              <a:tr h="25814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– 5</a:t>
                      </a:r>
                    </a:p>
                    <a:p>
                      <a:r>
                        <a:rPr lang="ru-RU" dirty="0" smtClean="0"/>
                        <a:t>История- 1</a:t>
                      </a:r>
                    </a:p>
                    <a:p>
                      <a:r>
                        <a:rPr lang="ru-RU" dirty="0" smtClean="0"/>
                        <a:t>Литература- 1</a:t>
                      </a:r>
                    </a:p>
                    <a:p>
                      <a:r>
                        <a:rPr lang="ru-RU" dirty="0" smtClean="0"/>
                        <a:t>Английский язык- 2</a:t>
                      </a:r>
                    </a:p>
                    <a:p>
                      <a:r>
                        <a:rPr lang="ru-RU" dirty="0" smtClean="0"/>
                        <a:t>Алгебра , геометрия- 5</a:t>
                      </a:r>
                    </a:p>
                    <a:p>
                      <a:r>
                        <a:rPr lang="ru-RU" dirty="0" smtClean="0"/>
                        <a:t>Химия- 1 </a:t>
                      </a:r>
                    </a:p>
                    <a:p>
                      <a:r>
                        <a:rPr lang="ru-RU" dirty="0" smtClean="0"/>
                        <a:t>Биология- 1</a:t>
                      </a:r>
                    </a:p>
                    <a:p>
                      <a:r>
                        <a:rPr lang="ru-RU" dirty="0" smtClean="0"/>
                        <a:t>Обществознание – 1</a:t>
                      </a:r>
                    </a:p>
                    <a:p>
                      <a:r>
                        <a:rPr lang="ru-RU" dirty="0" smtClean="0"/>
                        <a:t>Информатика - 1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 на каких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04724"/>
              </p:ext>
            </p:extLst>
          </p:nvPr>
        </p:nvGraphicFramePr>
        <p:xfrm>
          <a:off x="467544" y="5085184"/>
          <a:ext cx="60960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 как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Соответствует кроме информатики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657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9. По каким предметам проведение уроков достаточно интересно?</a:t>
            </a:r>
          </a:p>
          <a:p>
            <a:pPr marL="0" indent="1701800">
              <a:buNone/>
            </a:pPr>
            <a:r>
              <a:rPr lang="ru-RU" sz="2000" dirty="0" smtClean="0"/>
              <a:t>По всем – 6 чел</a:t>
            </a:r>
          </a:p>
          <a:p>
            <a:pPr marL="0" indent="1701800">
              <a:buNone/>
            </a:pPr>
            <a:r>
              <a:rPr lang="ru-RU" sz="2000" dirty="0" smtClean="0"/>
              <a:t>По всем кроме информатики-  3чел</a:t>
            </a:r>
          </a:p>
          <a:p>
            <a:pPr marL="0" indent="1701800">
              <a:buNone/>
            </a:pPr>
            <a:r>
              <a:rPr lang="ru-RU" sz="2000" dirty="0" smtClean="0"/>
              <a:t>Химия- 4</a:t>
            </a:r>
          </a:p>
          <a:p>
            <a:pPr marL="0" indent="1701800">
              <a:buNone/>
            </a:pPr>
            <a:r>
              <a:rPr lang="ru-RU" sz="2000" dirty="0" smtClean="0"/>
              <a:t>Физика - 3</a:t>
            </a:r>
          </a:p>
          <a:p>
            <a:pPr marL="0" indent="1701800">
              <a:buNone/>
            </a:pPr>
            <a:r>
              <a:rPr lang="ru-RU" sz="2000" dirty="0" smtClean="0"/>
              <a:t>Биология -4</a:t>
            </a:r>
          </a:p>
          <a:p>
            <a:pPr marL="0" indent="1701800">
              <a:buNone/>
            </a:pPr>
            <a:r>
              <a:rPr lang="ru-RU" sz="2000" dirty="0" smtClean="0"/>
              <a:t>Английский язык- 4</a:t>
            </a:r>
          </a:p>
          <a:p>
            <a:pPr marL="0" indent="1701800">
              <a:buNone/>
            </a:pPr>
            <a:r>
              <a:rPr lang="ru-RU" sz="2000" dirty="0" smtClean="0"/>
              <a:t>Алгебра- 7</a:t>
            </a:r>
          </a:p>
          <a:p>
            <a:pPr marL="0" indent="1701800">
              <a:buNone/>
            </a:pPr>
            <a:r>
              <a:rPr lang="ru-RU" sz="2000" dirty="0" smtClean="0"/>
              <a:t>Русский язык- 4</a:t>
            </a:r>
          </a:p>
          <a:p>
            <a:pPr marL="0" indent="1701800">
              <a:buNone/>
            </a:pPr>
            <a:r>
              <a:rPr lang="ru-RU" sz="2000" dirty="0" smtClean="0"/>
              <a:t>ОБЖ- 1</a:t>
            </a:r>
          </a:p>
          <a:p>
            <a:pPr marL="0" indent="1701800">
              <a:buNone/>
            </a:pPr>
            <a:r>
              <a:rPr lang="ru-RU" sz="2000" dirty="0" smtClean="0"/>
              <a:t>Физкультура – 5</a:t>
            </a:r>
          </a:p>
          <a:p>
            <a:pPr marL="0" indent="1701800">
              <a:buNone/>
            </a:pPr>
            <a:r>
              <a:rPr lang="ru-RU" sz="2000" dirty="0" smtClean="0"/>
              <a:t>Литература- 4</a:t>
            </a:r>
          </a:p>
          <a:p>
            <a:pPr marL="0" indent="1701800">
              <a:buNone/>
            </a:pPr>
            <a:r>
              <a:rPr lang="ru-RU" sz="2000" dirty="0" smtClean="0"/>
              <a:t>История – 6</a:t>
            </a:r>
          </a:p>
          <a:p>
            <a:pPr marL="0" indent="1701800">
              <a:buNone/>
            </a:pPr>
            <a:r>
              <a:rPr lang="ru-RU" sz="2000" dirty="0" smtClean="0"/>
              <a:t>Обществознание - 1</a:t>
            </a:r>
          </a:p>
          <a:p>
            <a:pPr marL="0" indent="1701800">
              <a:buNone/>
            </a:pPr>
            <a:r>
              <a:rPr lang="ru-RU" sz="2000" dirty="0" smtClean="0"/>
              <a:t>География - 1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193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10. На уроке вам всегда объясняют как делать домашнее задание, и поэтому у вас нет затруднений при их подготовке. </a:t>
            </a:r>
            <a:endParaRPr lang="ru-RU" dirty="0"/>
          </a:p>
          <a:p>
            <a:pPr marL="0" indent="723900">
              <a:buNone/>
            </a:pPr>
            <a:r>
              <a:rPr lang="ru-RU" sz="2400" dirty="0" smtClean="0"/>
              <a:t>Да – 6 чел</a:t>
            </a:r>
          </a:p>
          <a:p>
            <a:pPr marL="0" indent="723900">
              <a:buNone/>
            </a:pPr>
            <a:r>
              <a:rPr lang="ru-RU" sz="2400" dirty="0" smtClean="0"/>
              <a:t>Не всегда </a:t>
            </a:r>
            <a:r>
              <a:rPr lang="ru-RU" sz="2400" smtClean="0"/>
              <a:t>-11 </a:t>
            </a:r>
            <a:r>
              <a:rPr lang="ru-RU" sz="2400" dirty="0" smtClean="0"/>
              <a:t>чел</a:t>
            </a:r>
          </a:p>
          <a:p>
            <a:pPr marL="723900" indent="0">
              <a:buNone/>
            </a:pPr>
            <a:r>
              <a:rPr lang="ru-RU" sz="2400" dirty="0" smtClean="0"/>
              <a:t>Объясняют, но к моменту когда надо делать домашнее задание я все забываю-  1чел</a:t>
            </a:r>
          </a:p>
          <a:p>
            <a:pPr marL="0" indent="723900">
              <a:buNone/>
            </a:pPr>
            <a:r>
              <a:rPr lang="ru-RU" sz="2400" dirty="0" smtClean="0"/>
              <a:t>Учитель не успевает объяснить – 1 чел.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7890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ВЫВОД: </a:t>
            </a:r>
          </a:p>
          <a:p>
            <a:r>
              <a:rPr lang="ru-RU" dirty="0" smtClean="0"/>
              <a:t>анализ анкет учащихся показывает:</a:t>
            </a:r>
          </a:p>
          <a:p>
            <a:r>
              <a:rPr lang="ru-RU" dirty="0" smtClean="0"/>
              <a:t>время, которое занимает выполнение д/з соответствует нормам </a:t>
            </a:r>
            <a:r>
              <a:rPr lang="ru-RU" dirty="0" err="1" smtClean="0"/>
              <a:t>СанПин</a:t>
            </a:r>
            <a:r>
              <a:rPr lang="ru-RU" dirty="0" smtClean="0"/>
              <a:t>.;</a:t>
            </a:r>
          </a:p>
          <a:p>
            <a:r>
              <a:rPr lang="ru-RU" dirty="0"/>
              <a:t>у</a:t>
            </a:r>
            <a:r>
              <a:rPr lang="ru-RU" dirty="0" smtClean="0"/>
              <a:t>сталость появляется к 6-7 урокам;</a:t>
            </a:r>
          </a:p>
          <a:p>
            <a:r>
              <a:rPr lang="ru-RU" dirty="0"/>
              <a:t>с</a:t>
            </a:r>
            <a:r>
              <a:rPr lang="ru-RU" dirty="0" smtClean="0"/>
              <a:t> переходом на пятидневное обучение, в расписании не устраивает: седьмой урок,  изменение расписания уроков;   </a:t>
            </a:r>
          </a:p>
          <a:p>
            <a:r>
              <a:rPr lang="ru-RU" dirty="0"/>
              <a:t>о</a:t>
            </a:r>
            <a:r>
              <a:rPr lang="ru-RU" dirty="0" smtClean="0"/>
              <a:t>ценку, которую учащиеся получают на уроках в основном соответствует знаниям. (кроме информатики);</a:t>
            </a:r>
          </a:p>
          <a:p>
            <a:r>
              <a:rPr lang="ru-RU" dirty="0"/>
              <a:t>н</a:t>
            </a:r>
            <a:r>
              <a:rPr lang="ru-RU" dirty="0" smtClean="0"/>
              <a:t>а уроках в основном учителя не успевают объяснить д/з.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12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Анализ анкет родителей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приняло участие – 32 человек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752" y="980728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1.С каким настроением ваш ребенок рассказывает о школе:</a:t>
            </a:r>
          </a:p>
          <a:p>
            <a:pPr marL="0" indent="0">
              <a:buNone/>
            </a:pPr>
            <a:r>
              <a:rPr lang="ru-RU" sz="1600" dirty="0" smtClean="0"/>
              <a:t>      с радостью- 22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с грустью- 0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проявляет безразличие-  10</a:t>
            </a:r>
          </a:p>
          <a:p>
            <a:pPr marL="0" indent="0">
              <a:buNone/>
            </a:pPr>
            <a:r>
              <a:rPr lang="ru-RU" sz="1600" dirty="0" smtClean="0"/>
              <a:t>2. Достаточно ли вы информированы о жизни ребенка в школе?</a:t>
            </a:r>
          </a:p>
          <a:p>
            <a:pPr marL="0" indent="0">
              <a:buNone/>
            </a:pPr>
            <a:r>
              <a:rPr lang="ru-RU" sz="1600" dirty="0" smtClean="0"/>
              <a:t>     Да -   27         Нет -       2          Частично-  3</a:t>
            </a:r>
          </a:p>
          <a:p>
            <a:pPr marL="0" indent="0">
              <a:buNone/>
            </a:pPr>
            <a:r>
              <a:rPr lang="ru-RU" sz="1600" dirty="0" smtClean="0"/>
              <a:t>3. Испытывает ли ваш ребенок слабость, утомляемость после занятий в школе?</a:t>
            </a:r>
          </a:p>
          <a:p>
            <a:pPr marL="0" indent="355600">
              <a:buNone/>
            </a:pPr>
            <a:r>
              <a:rPr lang="ru-RU" sz="1600" dirty="0" smtClean="0"/>
              <a:t>Да -    6 (большой объем дом. работы; 7 уроков; малоподвижный образ в школе)  Нет -   3    Иногда- 23 (большая нагрузка, после длительных актировок в период «полярной ночи»)</a:t>
            </a:r>
          </a:p>
          <a:p>
            <a:pPr marL="0" indent="0">
              <a:buNone/>
            </a:pPr>
            <a:r>
              <a:rPr lang="ru-RU" sz="1600" dirty="0" smtClean="0"/>
              <a:t>4. К каким учебным предметам проявляет интерес ваш ребенок?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58364"/>
              </p:ext>
            </p:extLst>
          </p:nvPr>
        </p:nvGraphicFramePr>
        <p:xfrm>
          <a:off x="899592" y="3933056"/>
          <a:ext cx="7416824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412"/>
                <a:gridCol w="3708412"/>
              </a:tblGrid>
              <a:tr h="2060848">
                <a:tc>
                  <a:txBody>
                    <a:bodyPr/>
                    <a:lstStyle/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Математика- 11</a:t>
                      </a:r>
                    </a:p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Литература- 10</a:t>
                      </a:r>
                    </a:p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русский язык -2</a:t>
                      </a:r>
                    </a:p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ИЗО- 3</a:t>
                      </a:r>
                    </a:p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История – 6</a:t>
                      </a:r>
                    </a:p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Физика - 2</a:t>
                      </a:r>
                    </a:p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Химия- 3</a:t>
                      </a:r>
                    </a:p>
                    <a:p>
                      <a:pPr marL="0" indent="355600">
                        <a:buNone/>
                      </a:pPr>
                      <a:r>
                        <a:rPr lang="ru-RU" sz="1800" dirty="0" smtClean="0"/>
                        <a:t>Музыка- 1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Биология-5</a:t>
                      </a:r>
                    </a:p>
                    <a:p>
                      <a:r>
                        <a:rPr lang="ru-RU" dirty="0" smtClean="0"/>
                        <a:t>английский язык- 6</a:t>
                      </a:r>
                    </a:p>
                    <a:p>
                      <a:r>
                        <a:rPr lang="ru-RU" dirty="0" smtClean="0"/>
                        <a:t>Обществознание – 4</a:t>
                      </a:r>
                    </a:p>
                    <a:p>
                      <a:r>
                        <a:rPr lang="ru-RU" dirty="0" smtClean="0"/>
                        <a:t>География – 1</a:t>
                      </a:r>
                    </a:p>
                    <a:p>
                      <a:r>
                        <a:rPr lang="ru-RU" dirty="0" smtClean="0"/>
                        <a:t>Окружающий мир- 2</a:t>
                      </a:r>
                    </a:p>
                    <a:p>
                      <a:r>
                        <a:rPr lang="ru-RU" dirty="0" smtClean="0"/>
                        <a:t>Физкультура- 3</a:t>
                      </a:r>
                    </a:p>
                    <a:p>
                      <a:r>
                        <a:rPr lang="ru-RU" dirty="0" smtClean="0"/>
                        <a:t>ОБЖ-1</a:t>
                      </a:r>
                    </a:p>
                    <a:p>
                      <a:r>
                        <a:rPr lang="ru-RU" dirty="0" smtClean="0"/>
                        <a:t>Труд- 1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4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5. Какая внеурочная деятельность больше всего увлекает вашего ребенка: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6. К какой внеурочной деятельности ребенок не проявляет интереса: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7. Какие виды внеурочной деятельности вы бы добавили?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Аэробика/хореография- 2</a:t>
            </a:r>
          </a:p>
          <a:p>
            <a:pPr marL="0" indent="0">
              <a:buNone/>
            </a:pPr>
            <a:r>
              <a:rPr lang="ru-RU" sz="1600" dirty="0" smtClean="0"/>
              <a:t>Танцы- 4</a:t>
            </a:r>
          </a:p>
          <a:p>
            <a:pPr marL="0" indent="0">
              <a:buNone/>
            </a:pPr>
            <a:r>
              <a:rPr lang="ru-RU" sz="1600" dirty="0" smtClean="0"/>
              <a:t>Иностранный язык- 2</a:t>
            </a:r>
          </a:p>
          <a:p>
            <a:pPr marL="0" indent="0">
              <a:buNone/>
            </a:pPr>
            <a:r>
              <a:rPr lang="ru-RU" sz="1600" dirty="0" smtClean="0"/>
              <a:t>Литература- 1</a:t>
            </a:r>
          </a:p>
          <a:p>
            <a:pPr marL="0" indent="0">
              <a:buNone/>
            </a:pPr>
            <a:r>
              <a:rPr lang="ru-RU" sz="1600" dirty="0" smtClean="0"/>
              <a:t>Теннис-1</a:t>
            </a:r>
          </a:p>
          <a:p>
            <a:pPr marL="0" indent="0">
              <a:buNone/>
            </a:pPr>
            <a:r>
              <a:rPr lang="ru-RU" sz="1600" dirty="0" smtClean="0"/>
              <a:t>Математический кружок-1</a:t>
            </a:r>
          </a:p>
          <a:p>
            <a:pPr marL="0" indent="0">
              <a:buNone/>
            </a:pPr>
            <a:r>
              <a:rPr lang="ru-RU" sz="1600" dirty="0" smtClean="0"/>
              <a:t>Спортивный кружок-1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Виды, направленные на увеличение физической активности -1</a:t>
            </a:r>
          </a:p>
          <a:p>
            <a:pPr marL="0" indent="0">
              <a:buNone/>
            </a:pPr>
            <a:r>
              <a:rPr lang="ru-RU" sz="1600" dirty="0" smtClean="0"/>
              <a:t>     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91447"/>
              </p:ext>
            </p:extLst>
          </p:nvPr>
        </p:nvGraphicFramePr>
        <p:xfrm>
          <a:off x="323528" y="476672"/>
          <a:ext cx="612068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6580"/>
                <a:gridCol w="3084100"/>
              </a:tblGrid>
              <a:tr h="1944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нет ответа- 7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Де купаж- 1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спорт- 1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музыка- 5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Кукольный театр – 3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Почемучка- 1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ОФП/спортивная секция- 8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 – 3</a:t>
                      </a:r>
                    </a:p>
                    <a:p>
                      <a:r>
                        <a:rPr lang="ru-RU" sz="1600" dirty="0" smtClean="0"/>
                        <a:t>Почемучка- 5</a:t>
                      </a:r>
                    </a:p>
                    <a:p>
                      <a:r>
                        <a:rPr lang="ru-RU" sz="1600" dirty="0" smtClean="0"/>
                        <a:t>Инфознайка -3</a:t>
                      </a:r>
                    </a:p>
                    <a:p>
                      <a:r>
                        <a:rPr lang="ru-RU" sz="1600" dirty="0" smtClean="0"/>
                        <a:t>Я исследователь – 5</a:t>
                      </a:r>
                    </a:p>
                    <a:p>
                      <a:r>
                        <a:rPr lang="ru-RU" sz="1600" dirty="0" smtClean="0"/>
                        <a:t>Нет </a:t>
                      </a:r>
                      <a:r>
                        <a:rPr lang="ru-RU" sz="1600" dirty="0" err="1" smtClean="0"/>
                        <a:t>внеуроч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деятел</a:t>
                      </a:r>
                      <a:r>
                        <a:rPr lang="ru-RU" sz="1600" dirty="0" smtClean="0"/>
                        <a:t>. – 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ИЗО-2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Математика</a:t>
                      </a:r>
                      <a:r>
                        <a:rPr lang="ru-RU" sz="1600" baseline="0" dirty="0" smtClean="0"/>
                        <a:t> -1</a:t>
                      </a:r>
                      <a:endParaRPr lang="ru-RU" sz="1600" dirty="0" smtClean="0"/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Учусь</a:t>
                      </a:r>
                      <a:r>
                        <a:rPr lang="ru-RU" sz="1600" baseline="0" dirty="0" smtClean="0"/>
                        <a:t> создавать проект- 1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73224"/>
              </p:ext>
            </p:extLst>
          </p:nvPr>
        </p:nvGraphicFramePr>
        <p:xfrm>
          <a:off x="539552" y="2708920"/>
          <a:ext cx="3048000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 ответа -21</a:t>
                      </a:r>
                    </a:p>
                    <a:p>
                      <a:r>
                        <a:rPr lang="ru-RU" sz="1400" dirty="0" smtClean="0"/>
                        <a:t>Информатика</a:t>
                      </a:r>
                      <a:r>
                        <a:rPr lang="ru-RU" sz="1400" baseline="0" dirty="0" smtClean="0"/>
                        <a:t> -4</a:t>
                      </a:r>
                    </a:p>
                    <a:p>
                      <a:r>
                        <a:rPr lang="ru-RU" sz="1400" baseline="0" dirty="0" smtClean="0"/>
                        <a:t>Музыка -1</a:t>
                      </a:r>
                    </a:p>
                    <a:p>
                      <a:r>
                        <a:rPr lang="ru-RU" sz="1400" baseline="0" dirty="0" smtClean="0"/>
                        <a:t>Здоровячок -1</a:t>
                      </a:r>
                    </a:p>
                    <a:p>
                      <a:r>
                        <a:rPr lang="ru-RU" sz="1400" baseline="0" dirty="0" smtClean="0"/>
                        <a:t>Все нравится -1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63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8. Может ли ваш ребенок самостоятельно организовать свою деятельность</a:t>
            </a:r>
          </a:p>
          <a:p>
            <a:pPr marL="0" indent="0">
              <a:buNone/>
            </a:pPr>
            <a:r>
              <a:rPr lang="ru-RU" sz="1800" dirty="0" smtClean="0"/>
              <a:t>                    Да- 21           Нет-      1        </a:t>
            </a:r>
            <a:r>
              <a:rPr lang="ru-RU" sz="1800" dirty="0"/>
              <a:t>Ч</a:t>
            </a:r>
            <a:r>
              <a:rPr lang="ru-RU" sz="1800" dirty="0" smtClean="0"/>
              <a:t>астично-  10</a:t>
            </a:r>
          </a:p>
          <a:p>
            <a:pPr marL="0" indent="0">
              <a:buNone/>
            </a:pPr>
            <a:r>
              <a:rPr lang="ru-RU" sz="1800" dirty="0" smtClean="0"/>
              <a:t>9. От кого исходит инициатива к выполнению домашнего задания:</a:t>
            </a:r>
          </a:p>
          <a:p>
            <a:pPr marL="0" indent="0">
              <a:buNone/>
            </a:pPr>
            <a:r>
              <a:rPr lang="ru-RU" sz="1800" dirty="0" smtClean="0"/>
              <a:t>От ребенка- 25</a:t>
            </a:r>
          </a:p>
          <a:p>
            <a:pPr marL="0" indent="0">
              <a:buNone/>
            </a:pPr>
            <a:r>
              <a:rPr lang="ru-RU" sz="1800" dirty="0" smtClean="0"/>
              <a:t>От родителей- 7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12. Сколько времени затрачивает ребенок на выполнение домашнего задания?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13. Какие предметы учебной программы вызывают затруднения у вашего ребенка?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09936"/>
              </p:ext>
            </p:extLst>
          </p:nvPr>
        </p:nvGraphicFramePr>
        <p:xfrm>
          <a:off x="0" y="1591719"/>
          <a:ext cx="6528047" cy="149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352"/>
                <a:gridCol w="694003"/>
                <a:gridCol w="676384"/>
                <a:gridCol w="1456308"/>
              </a:tblGrid>
              <a:tr h="33591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частично</a:t>
                      </a:r>
                      <a:endParaRPr lang="ru-RU" sz="1600" dirty="0"/>
                    </a:p>
                  </a:txBody>
                  <a:tcPr/>
                </a:tc>
              </a:tr>
              <a:tr h="5245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 Самостоятельно ли ребенок выполняет домашнее 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</a:tr>
              <a:tr h="5245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 Испытывает</a:t>
                      </a:r>
                      <a:r>
                        <a:rPr lang="ru-RU" sz="1600" baseline="0" dirty="0" smtClean="0"/>
                        <a:t> ли трудности при выполнении домашнего задания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80562"/>
              </p:ext>
            </p:extLst>
          </p:nvPr>
        </p:nvGraphicFramePr>
        <p:xfrm>
          <a:off x="107504" y="371703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1 до 1,5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1,5 до 2часов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2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чел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72852"/>
              </p:ext>
            </p:extLst>
          </p:nvPr>
        </p:nvGraphicFramePr>
        <p:xfrm>
          <a:off x="467544" y="5013176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58417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Математика- 8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Физика-1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Информатика-3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Нет ответа- 5</a:t>
                      </a:r>
                    </a:p>
                    <a:p>
                      <a:r>
                        <a:rPr lang="ru-RU" sz="1400" dirty="0" smtClean="0"/>
                        <a:t>Английский язык-6</a:t>
                      </a:r>
                    </a:p>
                    <a:p>
                      <a:r>
                        <a:rPr lang="ru-RU" sz="1400" dirty="0" smtClean="0"/>
                        <a:t>Литература-2</a:t>
                      </a:r>
                    </a:p>
                    <a:p>
                      <a:r>
                        <a:rPr lang="ru-RU" sz="1400" dirty="0" smtClean="0"/>
                        <a:t>Окружающий мир- 1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Русский язык -6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География- 1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Химия- 1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История-1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Биология-1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Физика-1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151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Выполнение программы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 </a:t>
            </a:r>
            <a:r>
              <a:rPr lang="ru-RU" sz="2000" dirty="0" smtClean="0"/>
              <a:t>класс- 100%    ,2 класс-   100%,   3 класс – 100%,   4 класс- 100%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7185"/>
              </p:ext>
            </p:extLst>
          </p:nvPr>
        </p:nvGraphicFramePr>
        <p:xfrm>
          <a:off x="179512" y="1484784"/>
          <a:ext cx="8640959" cy="489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802"/>
                <a:gridCol w="1194279"/>
                <a:gridCol w="1124028"/>
                <a:gridCol w="1264532"/>
                <a:gridCol w="1440159"/>
                <a:gridCol w="1440159"/>
              </a:tblGrid>
              <a:tr h="442848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КМНТ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33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/>
                <a:ea typeface="Times New Roman"/>
              </a:rPr>
              <a:t>15.   Удовлетворяют ли Вас условия, которые созданы для ребёнка в школе</a:t>
            </a:r>
            <a:r>
              <a:rPr lang="ru-RU" sz="1600" b="1" dirty="0" smtClean="0">
                <a:latin typeface="Times New Roman"/>
                <a:ea typeface="Times New Roman"/>
              </a:rPr>
              <a:t>: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ea typeface="Times New Roman"/>
              </a:rPr>
              <a:t>      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+++++++++++++++++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38379"/>
              </p:ext>
            </p:extLst>
          </p:nvPr>
        </p:nvGraphicFramePr>
        <p:xfrm>
          <a:off x="179512" y="476672"/>
          <a:ext cx="6096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08112"/>
                <a:gridCol w="1008112"/>
                <a:gridCol w="7674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частично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Внеурочные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Санитарно-гигиенический режим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 работы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расписание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36510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Предложения: 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разнообразить меню в школьной столовой, которое не меняется в течение нескольких лет, улучшить качество приготовления еды.</a:t>
            </a:r>
          </a:p>
          <a:p>
            <a:pPr marL="342900" indent="-342900">
              <a:buAutoNum type="arabicParenR"/>
            </a:pPr>
            <a:r>
              <a:rPr lang="ru-RU" dirty="0" smtClean="0"/>
              <a:t>Уроки музыки и ИЗО не проводятся на должном уровне.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Расширение внеурочных занятий в сфере спорта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72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 smtClean="0"/>
              <a:t>16.</a:t>
            </a:r>
            <a:r>
              <a:rPr lang="ru-RU" sz="1600" dirty="0" smtClean="0"/>
              <a:t> </a:t>
            </a:r>
            <a:r>
              <a:rPr lang="ru-RU" sz="1600" b="1" dirty="0">
                <a:latin typeface="Times New Roman"/>
                <a:ea typeface="Times New Roman"/>
              </a:rPr>
              <a:t>Из предлагаемых ниже задач обучения отметьте галочкой 4 наиболее важных с вашей точки зрения: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228600"/>
            <a:r>
              <a:rPr lang="ru-RU" sz="1600" dirty="0" smtClean="0">
                <a:latin typeface="Times New Roman"/>
                <a:ea typeface="Times New Roman"/>
              </a:rPr>
              <a:t>приобретение </a:t>
            </a:r>
            <a:r>
              <a:rPr lang="ru-RU" sz="1600" dirty="0">
                <a:latin typeface="Times New Roman"/>
                <a:ea typeface="Times New Roman"/>
              </a:rPr>
              <a:t>необходимой ребёнку суммы </a:t>
            </a:r>
            <a:r>
              <a:rPr lang="ru-RU" sz="1600" dirty="0" smtClean="0">
                <a:latin typeface="Times New Roman"/>
                <a:ea typeface="Times New Roman"/>
              </a:rPr>
              <a:t>знаний – 17 чел</a:t>
            </a:r>
            <a:endParaRPr lang="ru-RU" sz="1800" dirty="0">
              <a:latin typeface="Times New Roman"/>
              <a:ea typeface="Times New Roman"/>
            </a:endParaRPr>
          </a:p>
          <a:p>
            <a:pPr marL="228600"/>
            <a:r>
              <a:rPr lang="ru-RU" sz="1600" dirty="0" smtClean="0">
                <a:latin typeface="Times New Roman"/>
                <a:ea typeface="Times New Roman"/>
              </a:rPr>
              <a:t>комфортное </a:t>
            </a:r>
            <a:r>
              <a:rPr lang="ru-RU" sz="1600" dirty="0">
                <a:latin typeface="Times New Roman"/>
                <a:ea typeface="Times New Roman"/>
              </a:rPr>
              <a:t>эмоциональное состояние </a:t>
            </a:r>
            <a:r>
              <a:rPr lang="ru-RU" sz="1600" dirty="0" smtClean="0">
                <a:latin typeface="Times New Roman"/>
                <a:ea typeface="Times New Roman"/>
              </a:rPr>
              <a:t>ребёнка – 16чел</a:t>
            </a:r>
          </a:p>
          <a:p>
            <a:pPr marL="228600"/>
            <a:r>
              <a:rPr lang="ru-RU" sz="1600" dirty="0" smtClean="0">
                <a:latin typeface="Times New Roman"/>
                <a:ea typeface="Times New Roman"/>
              </a:rPr>
              <a:t>Умение ребенка высказывать свою точку зрения -6 чел</a:t>
            </a:r>
            <a:endParaRPr lang="ru-RU" sz="1800" dirty="0">
              <a:latin typeface="Times New Roman"/>
              <a:ea typeface="Times New Roman"/>
            </a:endParaRPr>
          </a:p>
          <a:p>
            <a:pPr marL="228600"/>
            <a:r>
              <a:rPr lang="ru-RU" sz="1600" dirty="0" smtClean="0">
                <a:latin typeface="Times New Roman"/>
                <a:ea typeface="Times New Roman"/>
              </a:rPr>
              <a:t>чувство </a:t>
            </a:r>
            <a:r>
              <a:rPr lang="ru-RU" sz="1600" dirty="0">
                <a:latin typeface="Times New Roman"/>
                <a:ea typeface="Times New Roman"/>
              </a:rPr>
              <a:t>уверенности ребёнка в своих </a:t>
            </a:r>
            <a:r>
              <a:rPr lang="ru-RU" sz="1600" dirty="0" smtClean="0">
                <a:latin typeface="Times New Roman"/>
                <a:ea typeface="Times New Roman"/>
              </a:rPr>
              <a:t>силах – 6 чел</a:t>
            </a:r>
            <a:endParaRPr lang="ru-RU" sz="1800" dirty="0">
              <a:latin typeface="Times New Roman"/>
              <a:ea typeface="Times New Roman"/>
            </a:endParaRPr>
          </a:p>
          <a:p>
            <a:pPr marL="228600"/>
            <a:r>
              <a:rPr lang="ru-RU" sz="1600" dirty="0" smtClean="0">
                <a:latin typeface="Times New Roman"/>
                <a:ea typeface="Times New Roman"/>
              </a:rPr>
              <a:t>умение </a:t>
            </a:r>
            <a:r>
              <a:rPr lang="ru-RU" sz="1600" dirty="0">
                <a:latin typeface="Times New Roman"/>
                <a:ea typeface="Times New Roman"/>
              </a:rPr>
              <a:t>ребёнка находить контакт и взаимодействие с окружающими его </a:t>
            </a:r>
            <a:r>
              <a:rPr lang="ru-RU" sz="1600" dirty="0" smtClean="0">
                <a:latin typeface="Times New Roman"/>
                <a:ea typeface="Times New Roman"/>
              </a:rPr>
              <a:t>людьми – 22 чел</a:t>
            </a:r>
            <a:endParaRPr lang="ru-RU" sz="1800" dirty="0">
              <a:latin typeface="Times New Roman"/>
              <a:ea typeface="Times New Roman"/>
            </a:endParaRPr>
          </a:p>
          <a:p>
            <a:pPr marL="228600"/>
            <a:r>
              <a:rPr lang="ru-RU" sz="1600" dirty="0" smtClean="0">
                <a:latin typeface="Times New Roman"/>
                <a:ea typeface="Times New Roman"/>
              </a:rPr>
              <a:t>развитие </a:t>
            </a:r>
            <a:r>
              <a:rPr lang="ru-RU" sz="1600" dirty="0">
                <a:latin typeface="Times New Roman"/>
                <a:ea typeface="Times New Roman"/>
              </a:rPr>
              <a:t>в ребёнке познавательного интереса, желание учиться, узнавать </a:t>
            </a:r>
            <a:r>
              <a:rPr lang="ru-RU" sz="1600" dirty="0" smtClean="0">
                <a:latin typeface="Times New Roman"/>
                <a:ea typeface="Times New Roman"/>
              </a:rPr>
              <a:t>новое- 26 чел</a:t>
            </a:r>
          </a:p>
          <a:p>
            <a:pPr marL="228600"/>
            <a:r>
              <a:rPr lang="ru-RU" sz="1600" dirty="0">
                <a:latin typeface="Times New Roman"/>
                <a:ea typeface="Times New Roman"/>
              </a:rPr>
              <a:t>умение ребёнка мыслить, подходить к решению задач нестандартно- </a:t>
            </a:r>
            <a:r>
              <a:rPr lang="ru-RU" sz="1600" dirty="0" smtClean="0">
                <a:latin typeface="Times New Roman"/>
                <a:ea typeface="Times New Roman"/>
              </a:rPr>
              <a:t>9 </a:t>
            </a:r>
            <a:r>
              <a:rPr lang="ru-RU" sz="1600" dirty="0">
                <a:latin typeface="Times New Roman"/>
                <a:ea typeface="Times New Roman"/>
              </a:rPr>
              <a:t>чел</a:t>
            </a:r>
          </a:p>
          <a:p>
            <a:pPr marL="228600"/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12976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Вывод:</a:t>
            </a:r>
          </a:p>
          <a:p>
            <a:r>
              <a:rPr lang="ru-RU" dirty="0" smtClean="0"/>
              <a:t>Родителей  в основном удовлетворяет условия, созданные в школе.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Предложения:</a:t>
            </a:r>
          </a:p>
          <a:p>
            <a:r>
              <a:rPr lang="ru-RU" dirty="0" smtClean="0"/>
              <a:t>Уроки музыки и ИЗО не проводятся на должном уровне;</a:t>
            </a:r>
          </a:p>
          <a:p>
            <a:r>
              <a:rPr lang="ru-RU" dirty="0" smtClean="0"/>
              <a:t>Расширение внеурочных занятий в сфере спорта;</a:t>
            </a:r>
          </a:p>
          <a:p>
            <a:r>
              <a:rPr lang="ru-RU" dirty="0" smtClean="0"/>
              <a:t>Большой объем домашней работы;</a:t>
            </a:r>
          </a:p>
          <a:p>
            <a:r>
              <a:rPr lang="ru-RU" dirty="0" smtClean="0"/>
              <a:t>Не устраивает 7 уроков;</a:t>
            </a:r>
          </a:p>
          <a:p>
            <a:r>
              <a:rPr lang="ru-RU" dirty="0" smtClean="0"/>
              <a:t>Малоподвижный образ в школе;</a:t>
            </a:r>
          </a:p>
          <a:p>
            <a:r>
              <a:rPr lang="ru-RU" dirty="0" smtClean="0"/>
              <a:t>Разнообразить </a:t>
            </a:r>
            <a:r>
              <a:rPr lang="ru-RU" dirty="0"/>
              <a:t>меню в школьной столовой, улучшить качество приготовления </a:t>
            </a:r>
            <a:r>
              <a:rPr lang="ru-RU" dirty="0" smtClean="0"/>
              <a:t>еды.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160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772400" cy="21848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Организация проектной деятельности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ФГОС ООО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4" descr="a4ed962aa9c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8765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4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Положении о проектной деятельности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59944" cy="43319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Положение </a:t>
            </a:r>
            <a:r>
              <a:rPr lang="ru-RU" dirty="0"/>
              <a:t>составлено на основе Федерального закона Российской Федерации от 29 декабря 2012 г. N 273-ФЗ "Об образовании в Российской Федерации", ФГОС НОО и ООО, Устава </a:t>
            </a:r>
            <a:r>
              <a:rPr lang="ru-RU" dirty="0" smtClean="0"/>
              <a:t>ТМК ОУ «Диксонская  средняя", </a:t>
            </a:r>
            <a:r>
              <a:rPr lang="ru-RU" dirty="0"/>
              <a:t>основной образовательной программы начального общего и основного общего и среднего (полного) общего образования </a:t>
            </a:r>
            <a:r>
              <a:rPr lang="ru-RU" dirty="0" smtClean="0"/>
              <a:t>ТМКОУ «Диксонская  </a:t>
            </a:r>
            <a:r>
              <a:rPr lang="ru-RU" dirty="0"/>
              <a:t>средняя </a:t>
            </a:r>
            <a:r>
              <a:rPr lang="ru-RU" dirty="0" smtClean="0"/>
              <a:t>школа», Положения о промежуточной аттестации.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Индивидуальный </a:t>
            </a:r>
            <a:r>
              <a:rPr lang="ru-RU" dirty="0"/>
              <a:t>итоговый проект является основным</a:t>
            </a:r>
            <a:r>
              <a:rPr lang="ru-RU" b="1" dirty="0"/>
              <a:t> объектом</a:t>
            </a:r>
            <a:r>
              <a:rPr lang="ru-RU" dirty="0"/>
              <a:t> оценки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результатов, полученных учащимися в ходе освоения междисциплинарных учебных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863016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7936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Индивидуальный итоговой проект представляет собой учебный проект, выполняемый учащимся в рамках одного или нескольких учебных предметов с целью продемонстрировать свои достижения в самостоятельном освоении содержания и методов избранных областей знаний и видов деятельности,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художественно-творческую).</a:t>
            </a:r>
          </a:p>
        </p:txBody>
      </p:sp>
    </p:spTree>
    <p:extLst>
      <p:ext uri="{BB962C8B-B14F-4D97-AF65-F5344CB8AC3E}">
        <p14:creationId xmlns:p14="http://schemas.microsoft.com/office/powerpoint/2010/main" val="427589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183880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Выполнение </a:t>
            </a:r>
            <a:r>
              <a:rPr lang="ru-RU" dirty="0"/>
              <a:t>индивидуального итогового проекта обязательно для каждого учащегося (обучающегося), занимающегося по ФГОС второго поколения с 5 класса. </a:t>
            </a:r>
            <a:endParaRPr lang="ru-RU" dirty="0" smtClean="0"/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Невыполнение </a:t>
            </a:r>
            <a:r>
              <a:rPr lang="ru-RU" dirty="0"/>
              <a:t>учеником индивидуального итогового проекта равноценно получению неудовлетворительной оценки по любому учебному предмету. Такие ученики переводятся в следующий класс с условием ликвидации академической задолженности в течение 1-го полугодия следующего учебного года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Защита </a:t>
            </a:r>
            <a:r>
              <a:rPr lang="ru-RU" dirty="0"/>
              <a:t>индивидуального итогового проекта является одной из обязательных составляющих материалов системы </a:t>
            </a:r>
            <a:r>
              <a:rPr lang="ru-RU" b="1" i="1" u="sng" dirty="0"/>
              <a:t>внутришкольного мониторинга </a:t>
            </a:r>
            <a:r>
              <a:rPr lang="ru-RU" dirty="0"/>
              <a:t>образовательных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20593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x-none" b="1" smtClean="0">
                <a:solidFill>
                  <a:srgbClr val="00B050"/>
                </a:solidFill>
              </a:rPr>
              <a:t>Типы </a:t>
            </a:r>
            <a:r>
              <a:rPr lang="x-none" b="1">
                <a:solidFill>
                  <a:srgbClr val="00B050"/>
                </a:solidFill>
              </a:rPr>
              <a:t>школьных проектов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7936" cy="5400600"/>
          </a:xfrm>
        </p:spPr>
        <p:txBody>
          <a:bodyPr>
            <a:normAutofit/>
          </a:bodyPr>
          <a:lstStyle/>
          <a:p>
            <a:pPr algn="just"/>
            <a:r>
              <a:rPr lang="x-none" sz="3600" b="1" smtClean="0"/>
              <a:t>Исследовательские </a:t>
            </a:r>
            <a:r>
              <a:rPr lang="x-none" sz="3600" b="1"/>
              <a:t>проекты </a:t>
            </a:r>
            <a:endParaRPr lang="ru-RU" sz="3600" b="1" dirty="0" smtClean="0"/>
          </a:p>
          <a:p>
            <a:pPr algn="just"/>
            <a:r>
              <a:rPr lang="x-none" sz="3600" b="1" smtClean="0"/>
              <a:t>Информационные </a:t>
            </a:r>
            <a:r>
              <a:rPr lang="x-none" sz="3600" b="1"/>
              <a:t>проекты </a:t>
            </a:r>
            <a:endParaRPr lang="ru-RU" sz="3600" b="1" dirty="0" smtClean="0"/>
          </a:p>
          <a:p>
            <a:pPr algn="just"/>
            <a:r>
              <a:rPr lang="x-none" sz="3600" b="1" smtClean="0"/>
              <a:t>Творческие проекты</a:t>
            </a:r>
            <a:endParaRPr lang="ru-RU" sz="3600" b="1" dirty="0" smtClean="0"/>
          </a:p>
          <a:p>
            <a:r>
              <a:rPr lang="x-none" sz="3600" b="1"/>
              <a:t>Ролевые, игровые, приключенческие </a:t>
            </a:r>
            <a:r>
              <a:rPr lang="x-none" sz="3600" b="1" smtClean="0"/>
              <a:t>проекты</a:t>
            </a:r>
            <a:endParaRPr lang="ru-RU" sz="3600" b="1" dirty="0" smtClean="0"/>
          </a:p>
          <a:p>
            <a:r>
              <a:rPr lang="x-none" sz="3600" b="1"/>
              <a:t>Прикладной проект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4710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Из опыта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11256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Исследовательская работа на уроках русского языка и литературы -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Дубровская Н.А.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Исследовательская работа на уроках биологии, химии –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Амерханова А.И.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Исследовательская работа на уроках физики –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Городечная О.М.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Исследовательская работа на уроках истории и обществознания –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Погорельская Е.А.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Исследовательская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работа на уроках английского языка –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Мингажев А.С.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99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10309820"/>
              </p:ext>
            </p:extLst>
          </p:nvPr>
        </p:nvGraphicFramePr>
        <p:xfrm>
          <a:off x="539552" y="836712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116632"/>
            <a:ext cx="83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Основные этапы организации проектной деятельности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81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7520166"/>
              </p:ext>
            </p:extLst>
          </p:nvPr>
        </p:nvGraphicFramePr>
        <p:xfrm>
          <a:off x="1043608" y="1397000"/>
          <a:ext cx="657639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36401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ОРИЕНТИРЫ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Актированные дни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3562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6441304"/>
              </p:ext>
            </p:extLst>
          </p:nvPr>
        </p:nvGraphicFramePr>
        <p:xfrm>
          <a:off x="8316" y="35497"/>
          <a:ext cx="8956172" cy="663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6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4890258"/>
              </p:ext>
            </p:extLst>
          </p:nvPr>
        </p:nvGraphicFramePr>
        <p:xfrm>
          <a:off x="8316" y="35497"/>
          <a:ext cx="8956172" cy="663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3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Оформление работы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1. Проектная работа, представляемая на научно-практическую конференцию должна быть оформлена в печатном и электронном виде.</a:t>
            </a:r>
          </a:p>
          <a:p>
            <a:pPr algn="just"/>
            <a:r>
              <a:rPr lang="ru-RU" dirty="0"/>
              <a:t>2. К проектной работе прилагается </a:t>
            </a:r>
            <a:r>
              <a:rPr lang="ru-RU" dirty="0" smtClean="0"/>
              <a:t>титульный лист, пояснительная записка, </a:t>
            </a:r>
            <a:r>
              <a:rPr lang="ru-RU" dirty="0"/>
              <a:t>в </a:t>
            </a:r>
            <a:r>
              <a:rPr lang="ru-RU" dirty="0" smtClean="0"/>
              <a:t>которой </a:t>
            </a:r>
            <a:r>
              <a:rPr lang="ru-RU" dirty="0"/>
              <a:t>дана краткая характеристика работы:</a:t>
            </a:r>
          </a:p>
          <a:p>
            <a:pPr lvl="0" indent="265176" algn="just"/>
            <a:r>
              <a:rPr lang="ru-RU" dirty="0"/>
              <a:t>Название, автор работы, руководитель проекта</a:t>
            </a:r>
          </a:p>
          <a:p>
            <a:pPr lvl="0" indent="265176" algn="just"/>
            <a:r>
              <a:rPr lang="ru-RU" dirty="0"/>
              <a:t>Цели и задачи исследования</a:t>
            </a:r>
          </a:p>
          <a:p>
            <a:pPr lvl="0" indent="265176" algn="just"/>
            <a:r>
              <a:rPr lang="ru-RU" dirty="0"/>
              <a:t>Краткое содержание хода выполнения проекта</a:t>
            </a:r>
          </a:p>
          <a:p>
            <a:pPr lvl="0" indent="265176" algn="just"/>
            <a:r>
              <a:rPr lang="ru-RU" dirty="0"/>
              <a:t>Краткие выводы о полученных результатах</a:t>
            </a:r>
          </a:p>
          <a:p>
            <a:pPr lvl="0" indent="265176" algn="just"/>
            <a:r>
              <a:rPr lang="ru-RU" dirty="0"/>
              <a:t>Справочные материалы, графики, схемы, таблицы</a:t>
            </a:r>
          </a:p>
          <a:p>
            <a:pPr lvl="0" indent="265176" algn="just"/>
            <a:r>
              <a:rPr lang="ru-RU" dirty="0"/>
              <a:t>Ссылки на используемые материалы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8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effectLst/>
              </a:rPr>
              <a:t>Критерии оценки итогового индивидуального проекта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896544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/>
              <a:t>способность к самостоятельному приобретению знаний и решению проблем, </a:t>
            </a:r>
            <a:endParaRPr lang="ru-RU" sz="2800" b="1" i="1" dirty="0" smtClean="0"/>
          </a:p>
          <a:p>
            <a:pPr lvl="0"/>
            <a:r>
              <a:rPr lang="ru-RU" sz="2800" b="1" dirty="0"/>
              <a:t> </a:t>
            </a:r>
            <a:r>
              <a:rPr lang="ru-RU" sz="2800" b="1" i="1" dirty="0"/>
              <a:t>сформированность предметных знаний и способов действий, </a:t>
            </a:r>
            <a:endParaRPr lang="ru-RU" sz="2800" b="1" i="1" dirty="0" smtClean="0"/>
          </a:p>
          <a:p>
            <a:pPr lvl="0"/>
            <a:r>
              <a:rPr lang="ru-RU" sz="2800" b="1" i="1" dirty="0"/>
              <a:t>сформированность регулятивных </a:t>
            </a:r>
            <a:r>
              <a:rPr lang="ru-RU" sz="2800" b="1" i="1" dirty="0" smtClean="0"/>
              <a:t>действий</a:t>
            </a:r>
          </a:p>
          <a:p>
            <a:pPr lvl="0"/>
            <a:r>
              <a:rPr lang="ru-RU" sz="2800" b="1" i="1" dirty="0"/>
              <a:t>сформированность коммуникативных действий,</a:t>
            </a:r>
            <a:endParaRPr lang="ru-RU" sz="2800" b="1" i="1" dirty="0" smtClean="0"/>
          </a:p>
          <a:p>
            <a:pPr lvl="0"/>
            <a:endParaRPr lang="ru-RU" sz="2800" b="1" i="1" dirty="0" smtClean="0"/>
          </a:p>
          <a:p>
            <a:pPr lvl="0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6217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8388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Оценка за проектную работу выставляется в журнал по соответствующему предмету, а так же в специальный лист портфолио, где будут собраны все темы и результаты проектных работ.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91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270675"/>
              </p:ext>
            </p:extLst>
          </p:nvPr>
        </p:nvGraphicFramePr>
        <p:xfrm>
          <a:off x="464096" y="1466353"/>
          <a:ext cx="4752528" cy="14458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2569500"/>
                <a:gridCol w="2183028"/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5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Кол-во школьников, участвующих в школьном этапе НПК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Всего: </a:t>
                      </a:r>
                      <a:r>
                        <a:rPr lang="ru-RU" sz="1050" u="sng" dirty="0">
                          <a:effectLst/>
                        </a:rPr>
                        <a:t>7</a:t>
                      </a:r>
                      <a:r>
                        <a:rPr lang="ru-RU" sz="1050" dirty="0">
                          <a:effectLst/>
                        </a:rPr>
                        <a:t> чел., в том числе по возрастным номинациям: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2-4 кл. </a:t>
                      </a:r>
                      <a:r>
                        <a:rPr lang="ru-RU" sz="1050" u="sng" dirty="0">
                          <a:effectLst/>
                        </a:rPr>
                        <a:t>3</a:t>
                      </a:r>
                      <a:r>
                        <a:rPr lang="ru-RU" sz="1050" dirty="0">
                          <a:effectLst/>
                        </a:rPr>
                        <a:t> чел</a:t>
                      </a:r>
                      <a:r>
                        <a:rPr lang="ru-RU" sz="1050" dirty="0" smtClean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8 </a:t>
                      </a:r>
                      <a:r>
                        <a:rPr lang="ru-RU" sz="1050" dirty="0">
                          <a:effectLst/>
                        </a:rPr>
                        <a:t>кл. </a:t>
                      </a:r>
                      <a:r>
                        <a:rPr lang="ru-RU" sz="1050" u="sng" dirty="0">
                          <a:effectLst/>
                        </a:rPr>
                        <a:t>2</a:t>
                      </a:r>
                      <a:r>
                        <a:rPr lang="ru-RU" sz="1050" dirty="0">
                          <a:effectLst/>
                        </a:rPr>
                        <a:t> чел.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9-10 </a:t>
                      </a:r>
                      <a:r>
                        <a:rPr lang="ru-RU" sz="1050" dirty="0">
                          <a:effectLst/>
                        </a:rPr>
                        <a:t>кл. </a:t>
                      </a:r>
                      <a:r>
                        <a:rPr lang="ru-RU" sz="1050" u="sng" dirty="0">
                          <a:effectLst/>
                        </a:rPr>
                        <a:t>2</a:t>
                      </a:r>
                      <a:r>
                        <a:rPr lang="ru-RU" sz="1050" dirty="0">
                          <a:effectLst/>
                        </a:rPr>
                        <a:t> чел</a:t>
                      </a:r>
                      <a:r>
                        <a:rPr lang="ru-RU" sz="1050" dirty="0" smtClean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кл.- 0 чел.</a:t>
                      </a:r>
                      <a:endParaRPr kumimoji="0" lang="ru-RU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64088" y="1466353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47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Всего в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ea typeface="Times New Roman"/>
              </a:rPr>
              <a:t>школе обучается </a:t>
            </a: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42 человека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tabLst>
                <a:tab pos="647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Количество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ea typeface="Times New Roman"/>
              </a:rPr>
              <a:t>учащихся, принявших участие </a:t>
            </a: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в НПК – </a:t>
            </a:r>
            <a:endParaRPr lang="ru-RU" sz="1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algn="ctr">
              <a:tabLst>
                <a:tab pos="6477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/>
                <a:ea typeface="Times New Roman"/>
              </a:rPr>
              <a:t>7 человек- </a:t>
            </a: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17%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39716"/>
              </p:ext>
            </p:extLst>
          </p:nvPr>
        </p:nvGraphicFramePr>
        <p:xfrm>
          <a:off x="424096" y="2996952"/>
          <a:ext cx="4824536" cy="16682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2608433"/>
                <a:gridCol w="2216103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2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школьников, участвующих в школьном этапе НПК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r>
                        <a:rPr lang="ru-RU" sz="1000" u="sng" dirty="0">
                          <a:effectLst/>
                        </a:rPr>
                        <a:t>5  чел</a:t>
                      </a:r>
                      <a:r>
                        <a:rPr lang="ru-RU" sz="1000" dirty="0">
                          <a:effectLst/>
                        </a:rPr>
                        <a:t>.,  в том числе по возрастным номинациям: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 класс- 2 </a:t>
                      </a:r>
                      <a:r>
                        <a:rPr lang="ru-RU" sz="1000" dirty="0" smtClean="0">
                          <a:effectLst/>
                        </a:rPr>
                        <a:t>чел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 </a:t>
                      </a:r>
                      <a:r>
                        <a:rPr lang="ru-RU" sz="1000" dirty="0">
                          <a:effectLst/>
                        </a:rPr>
                        <a:t>кл.- 3  чел.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9-10 кл.- 0  чел.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 кл.-  0 чел.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1560" y="3356992"/>
            <a:ext cx="271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47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Всего в школе – 46 чел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tabLst>
                <a:tab pos="647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      % участия – 10,8 %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8864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НПК « Золотое перо»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сравнительный анализ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41512"/>
              </p:ext>
            </p:extLst>
          </p:nvPr>
        </p:nvGraphicFramePr>
        <p:xfrm>
          <a:off x="392088" y="4777627"/>
          <a:ext cx="4824536" cy="1461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{EB344D84-9AFB-497E-A393-DC336BA19D2E}</a:tableStyleId>
              </a:tblPr>
              <a:tblGrid>
                <a:gridCol w="2259593"/>
                <a:gridCol w="2564943"/>
              </a:tblGrid>
              <a:tr h="2079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0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школьников, участвующих в школьном этапе НПК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r>
                        <a:rPr lang="ru-RU" sz="1000" u="sng" dirty="0">
                          <a:effectLst/>
                        </a:rPr>
                        <a:t>7  чел</a:t>
                      </a:r>
                      <a:r>
                        <a:rPr lang="ru-RU" sz="1000" dirty="0">
                          <a:effectLst/>
                        </a:rPr>
                        <a:t>.,  в том числе по возрастным номинациям: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 класс- 2 </a:t>
                      </a:r>
                      <a:r>
                        <a:rPr lang="ru-RU" sz="1000" dirty="0" smtClean="0">
                          <a:effectLst/>
                        </a:rPr>
                        <a:t>чел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 </a:t>
                      </a:r>
                      <a:r>
                        <a:rPr lang="ru-RU" sz="1000" dirty="0">
                          <a:effectLst/>
                        </a:rPr>
                        <a:t>кл.- 2  чел.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9-10 кл.- 3  чел.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 кл.-  0 чел.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9518" y="5032340"/>
            <a:ext cx="306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47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Всего в школе – 49 чел</a:t>
            </a:r>
          </a:p>
          <a:p>
            <a:pPr algn="ctr">
              <a:tabLst>
                <a:tab pos="647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/>
                <a:ea typeface="Times New Roman"/>
              </a:rPr>
              <a:t>      % участия – 14,3 %</a:t>
            </a:r>
          </a:p>
        </p:txBody>
      </p:sp>
    </p:spTree>
    <p:extLst>
      <p:ext uri="{BB962C8B-B14F-4D97-AF65-F5344CB8AC3E}">
        <p14:creationId xmlns:p14="http://schemas.microsoft.com/office/powerpoint/2010/main" val="3449215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Защита проектов 1-5 классы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795222"/>
              </p:ext>
            </p:extLst>
          </p:nvPr>
        </p:nvGraphicFramePr>
        <p:xfrm>
          <a:off x="467544" y="1268760"/>
          <a:ext cx="7992888" cy="4354159"/>
        </p:xfrm>
        <a:graphic>
          <a:graphicData uri="http://schemas.openxmlformats.org/drawingml/2006/table">
            <a:tbl>
              <a:tblPr firstRow="1" bandRow="1"/>
              <a:tblGrid>
                <a:gridCol w="1728192"/>
                <a:gridCol w="1062509"/>
                <a:gridCol w="1673795"/>
                <a:gridCol w="3528392"/>
              </a:tblGrid>
              <a:tr h="6930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Гуманитарного цикла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Политехнического цикла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Начальных классов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</a:tr>
              <a:tr h="7056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Низовцева Т.А.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Научно - практическая конференция «Золотое перо»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Хомяченко Е.А.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</a:tr>
              <a:tr h="70560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Низовцев А.Е.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Научно - практическая конференция «Золотое перо»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Коптелова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</a:tr>
              <a:tr h="117074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Бельков Д.А.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Научно - практическая конференция «Золотое перо»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Белешова В.Ю.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2) </a:t>
                      </a: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Групповой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проект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</a:tr>
              <a:tr h="47303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Огородник А.А.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Групповой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</a:tr>
              <a:tr h="439754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Красильникова А.А.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математике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629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3" descr="&amp;Acy;&amp;ncy;&amp;icy;&amp;mcy;&amp;acy;&amp;shcy;&amp;kcy;&amp;icy; &amp;Mcy;&amp;ucy;&amp;zcy;&amp;y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06" y="1700808"/>
            <a:ext cx="837309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влияет музыка на человека</a:t>
            </a:r>
            <a:endParaRPr lang="ru-RU" b="1" dirty="0" smtClean="0">
              <a:solidFill>
                <a:srgbClr val="793AF8"/>
              </a:solidFill>
              <a:latin typeface="Candar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14500" y="1988841"/>
            <a:ext cx="6599238" cy="6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1B6FD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4E67C8"/>
                </a:solidFill>
                <a:latin typeface="Candara"/>
              </a:rPr>
              <a:t>Образовательная область: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1B6FD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4E67C8"/>
                </a:solidFill>
                <a:latin typeface="Candara"/>
              </a:rPr>
              <a:t>учебный проект – социально- гуманитарное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1B6FD"/>
              </a:buClr>
              <a:buFont typeface="Monotype Sorts" pitchFamily="2" charset="2"/>
              <a:buNone/>
              <a:defRPr/>
            </a:pPr>
            <a:endParaRPr lang="ru-RU" dirty="0" smtClean="0">
              <a:solidFill>
                <a:srgbClr val="4E67C8"/>
              </a:solidFill>
              <a:latin typeface="Candara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1B6FD"/>
              </a:buClr>
              <a:buFont typeface="Monotype Sorts" pitchFamily="2" charset="2"/>
              <a:buNone/>
              <a:defRPr/>
            </a:pPr>
            <a:endParaRPr lang="ru-RU" dirty="0" smtClean="0">
              <a:solidFill>
                <a:srgbClr val="4E67C8"/>
              </a:solidFill>
              <a:latin typeface="Candar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91880" y="3717032"/>
            <a:ext cx="55451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z="2400" dirty="0" smtClean="0">
                <a:solidFill>
                  <a:prstClr val="black"/>
                </a:solidFill>
                <a:latin typeface="Times New Roman" pitchFamily="18" charset="0"/>
              </a:rPr>
              <a:t>Выполнил: ученик 4 класса 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z="2400" dirty="0" smtClean="0">
                <a:solidFill>
                  <a:prstClr val="black"/>
                </a:solidFill>
                <a:latin typeface="Times New Roman" pitchFamily="18" charset="0"/>
              </a:rPr>
              <a:t>ТМКОУ «Диксонской средней школы»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z="2400" dirty="0" smtClean="0">
                <a:solidFill>
                  <a:prstClr val="black"/>
                </a:solidFill>
                <a:latin typeface="Times New Roman" pitchFamily="18" charset="0"/>
              </a:rPr>
              <a:t>Бельков Д.Е.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z="2400" dirty="0" smtClean="0">
                <a:solidFill>
                  <a:prstClr val="black"/>
                </a:solidFill>
                <a:latin typeface="Times New Roman" pitchFamily="18" charset="0"/>
              </a:rPr>
              <a:t>Научный руководитель: Белешова В.Ю.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z="2400" dirty="0" smtClean="0">
                <a:solidFill>
                  <a:prstClr val="black"/>
                </a:solidFill>
                <a:latin typeface="Times New Roman" pitchFamily="18" charset="0"/>
              </a:rPr>
              <a:t>учитель начальных классов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endParaRPr kumimoji="1" lang="ru-RU" sz="2400" b="1" i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endParaRPr kumimoji="1" lang="ru-RU" sz="2400" b="1" i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54921" y="6072188"/>
            <a:ext cx="378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kern="0" dirty="0" smtClean="0">
                <a:solidFill>
                  <a:srgbClr val="00B050"/>
                </a:solidFill>
              </a:rPr>
              <a:t>2015-2016 уч. год</a:t>
            </a:r>
          </a:p>
        </p:txBody>
      </p:sp>
    </p:spTree>
    <p:extLst>
      <p:ext uri="{BB962C8B-B14F-4D97-AF65-F5344CB8AC3E}">
        <p14:creationId xmlns:p14="http://schemas.microsoft.com/office/powerpoint/2010/main" val="130387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8229600" cy="228601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Исследовательская работа</a:t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 </a:t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«Азбучные  истины или образы славянской буквицы»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2852936"/>
            <a:ext cx="6400800" cy="3357586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ysClr val="window" lastClr="FFFFFF">
                  <a:shade val="95000"/>
                </a:sysClr>
              </a:buClr>
              <a:defRPr/>
            </a:pPr>
            <a:r>
              <a:rPr lang="ru-RU" b="1" smtClean="0">
                <a:ln w="50800"/>
                <a:solidFill>
                  <a:srgbClr val="000000"/>
                </a:solidFill>
                <a:latin typeface="Times New Roman"/>
              </a:rPr>
              <a:t>Автор работы:</a:t>
            </a:r>
          </a:p>
          <a:p>
            <a:pPr>
              <a:buClr>
                <a:sysClr val="window" lastClr="FFFFFF">
                  <a:shade val="95000"/>
                </a:sysClr>
              </a:buClr>
              <a:defRPr/>
            </a:pPr>
            <a:r>
              <a:rPr lang="ru-RU" b="1" smtClean="0">
                <a:ln w="50800"/>
                <a:solidFill>
                  <a:srgbClr val="000000"/>
                </a:solidFill>
                <a:latin typeface="Times New Roman"/>
              </a:rPr>
              <a:t>Данильченко Игорь Андреевич</a:t>
            </a:r>
          </a:p>
          <a:p>
            <a:pPr>
              <a:buClr>
                <a:sysClr val="window" lastClr="FFFFFF">
                  <a:shade val="95000"/>
                </a:sysClr>
              </a:buClr>
              <a:defRPr/>
            </a:pPr>
            <a:r>
              <a:rPr lang="ru-RU" b="1" smtClean="0">
                <a:ln w="50800"/>
                <a:solidFill>
                  <a:srgbClr val="000000"/>
                </a:solidFill>
                <a:latin typeface="Times New Roman"/>
              </a:rPr>
              <a:t>Класс: 10</a:t>
            </a:r>
          </a:p>
          <a:p>
            <a:pPr>
              <a:buClr>
                <a:sysClr val="window" lastClr="FFFFFF">
                  <a:shade val="95000"/>
                </a:sysClr>
              </a:buClr>
              <a:defRPr/>
            </a:pPr>
            <a:r>
              <a:rPr lang="ru-RU" b="1" smtClean="0">
                <a:ln w="50800"/>
                <a:solidFill>
                  <a:srgbClr val="000000"/>
                </a:solidFill>
                <a:latin typeface="Times New Roman"/>
              </a:rPr>
              <a:t>Руководитель:</a:t>
            </a:r>
          </a:p>
          <a:p>
            <a:pPr>
              <a:buClr>
                <a:sysClr val="window" lastClr="FFFFFF">
                  <a:shade val="95000"/>
                </a:sysClr>
              </a:buClr>
              <a:defRPr/>
            </a:pPr>
            <a:r>
              <a:rPr lang="ru-RU" b="1" smtClean="0">
                <a:ln w="50800"/>
                <a:solidFill>
                  <a:srgbClr val="000000"/>
                </a:solidFill>
                <a:latin typeface="Times New Roman"/>
              </a:rPr>
              <a:t>Дубровская Наталья Андреевна,</a:t>
            </a:r>
          </a:p>
          <a:p>
            <a:pPr>
              <a:buClr>
                <a:sysClr val="window" lastClr="FFFFFF">
                  <a:shade val="95000"/>
                </a:sysClr>
              </a:buClr>
              <a:defRPr/>
            </a:pPr>
            <a:r>
              <a:rPr lang="ru-RU" b="1" smtClean="0">
                <a:ln w="50800"/>
                <a:solidFill>
                  <a:srgbClr val="000000"/>
                </a:solidFill>
                <a:latin typeface="Times New Roman"/>
              </a:rPr>
              <a:t>учитель русского языка</a:t>
            </a:r>
            <a:endParaRPr lang="ru-RU" b="1" dirty="0">
              <a:ln w="50800"/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18061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78" y="-20565"/>
            <a:ext cx="2592288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55130"/>
              </p:ext>
            </p:extLst>
          </p:nvPr>
        </p:nvGraphicFramePr>
        <p:xfrm>
          <a:off x="243333" y="1988840"/>
          <a:ext cx="8497888" cy="4006758"/>
        </p:xfrm>
        <a:graphic>
          <a:graphicData uri="http://schemas.openxmlformats.org/drawingml/2006/table">
            <a:tbl>
              <a:tblPr/>
              <a:tblGrid>
                <a:gridCol w="3240360"/>
                <a:gridCol w="5257528"/>
              </a:tblGrid>
              <a:tr h="1368152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исследовательской работы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Поэтический  образ дождя в творчестве русских поэтов XIX-XXI веков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Отчество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Красильникова Светлана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603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07.11.2002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58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учебы: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ТМКОУ  «Диксонская СШ»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58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442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Низовцева Дина Геннадьевна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50" marR="570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«Проверка таблицы умножения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222653"/>
              </p:ext>
            </p:extLst>
          </p:nvPr>
        </p:nvGraphicFramePr>
        <p:xfrm>
          <a:off x="457200" y="1600200"/>
          <a:ext cx="8507288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439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694688" y="484505"/>
            <a:ext cx="6510528" cy="3160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        </a:t>
            </a:r>
            <a:endParaRPr lang="ru-RU" sz="2800" dirty="0">
              <a:solidFill>
                <a:srgbClr val="16274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8688" y="0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47171"/>
              </p:ext>
            </p:extLst>
          </p:nvPr>
        </p:nvGraphicFramePr>
        <p:xfrm>
          <a:off x="842010" y="1548384"/>
          <a:ext cx="7533894" cy="4267329"/>
        </p:xfrm>
        <a:graphic>
          <a:graphicData uri="http://schemas.openxmlformats.org/drawingml/2006/table">
            <a:tbl>
              <a:tblPr/>
              <a:tblGrid>
                <a:gridCol w="2637527"/>
                <a:gridCol w="4896367"/>
              </a:tblGrid>
              <a:tr h="529203"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работы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0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Что за чудо этот блин?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294"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имя, отчество 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0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Низовцев Алексей  Евгеньевич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694"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Домашний адрес автора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0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 </a:t>
                      </a:r>
                    </a:p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Диксон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улица Воронина,  4-7 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47"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учебы: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0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ТМК ОУ  «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Диксонская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СШ»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47"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0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47"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0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Коптелова Людмила Витальевна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694"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 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0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koptelova.1969@yandex.ru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2603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89050903992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3881" marR="5388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24763" y="369332"/>
            <a:ext cx="6696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  <a:t>Управление образования ТДНМР</a:t>
            </a:r>
            <a:b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</a:br>
            <a: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  <a:t>Таймырское муниципальное общеобразовательное учреждение</a:t>
            </a:r>
            <a:b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</a:br>
            <a: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  <a:t>«Диксонская средняя школа»</a:t>
            </a:r>
            <a:b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</a:br>
            <a: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  <a:t>Муниципальная научно-практическая конференция исследовательских и проектных работ школьников «Золотое перо»</a:t>
            </a:r>
            <a:br>
              <a:rPr lang="ru-RU" altLang="ru-RU" sz="1400" b="1" kern="0" dirty="0" smtClean="0">
                <a:solidFill>
                  <a:srgbClr val="820000"/>
                </a:solidFill>
                <a:latin typeface="Times New Roman"/>
                <a:cs typeface="Times New Roman"/>
              </a:rPr>
            </a:br>
            <a:endParaRPr lang="ru-RU" altLang="ru-RU" sz="1400" b="1" kern="0" dirty="0" smtClean="0">
              <a:solidFill>
                <a:srgbClr val="82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90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8215313" y="6286500"/>
            <a:ext cx="642937" cy="357188"/>
          </a:xfrm>
          <a:prstGeom prst="actionButtonInformation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16075" y="196850"/>
            <a:ext cx="65992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 2" pitchFamily="18" charset="2"/>
              <a:buNone/>
            </a:pPr>
            <a:r>
              <a:rPr lang="ru-RU" sz="2400" b="1" smtClean="0">
                <a:solidFill>
                  <a:srgbClr val="4584D3"/>
                </a:solidFill>
                <a:latin typeface="Candara" pitchFamily="34" charset="0"/>
                <a:ea typeface="Arial Unicode MS" pitchFamily="34" charset="-128"/>
              </a:rPr>
              <a:t>Исследовательская работа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 2" pitchFamily="18" charset="2"/>
              <a:buNone/>
            </a:pPr>
            <a:endParaRPr lang="ru-RU" sz="2400" b="1" smtClean="0">
              <a:solidFill>
                <a:srgbClr val="4584D3"/>
              </a:solidFill>
              <a:latin typeface="Candara" pitchFamily="34" charset="0"/>
              <a:ea typeface="Arial Unicode MS" pitchFamily="34" charset="-128"/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 2" pitchFamily="18" charset="2"/>
              <a:buNone/>
            </a:pPr>
            <a:endParaRPr lang="ru-RU" sz="2400" b="1" smtClean="0">
              <a:solidFill>
                <a:srgbClr val="4584D3"/>
              </a:solidFill>
              <a:latin typeface="Candara" pitchFamily="34" charset="0"/>
              <a:ea typeface="Arial Unicode MS" pitchFamily="34" charset="-128"/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Monotype Sorts"/>
              <a:buNone/>
            </a:pPr>
            <a:endParaRPr lang="ru-RU" sz="2400" smtClean="0">
              <a:solidFill>
                <a:srgbClr val="4584D3"/>
              </a:solidFill>
              <a:latin typeface="Candara" pitchFamily="34" charset="0"/>
              <a:ea typeface="Arial Unicode MS" pitchFamily="34" charset="-128"/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Monotype Sorts"/>
              <a:buNone/>
            </a:pPr>
            <a:endParaRPr lang="ru-RU" sz="2400" smtClean="0">
              <a:solidFill>
                <a:srgbClr val="073E87"/>
              </a:solidFill>
              <a:latin typeface="Candara" pitchFamily="34" charset="0"/>
              <a:ea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550" y="7096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0000"/>
                </a:solidFill>
                <a:latin typeface="Candara" pitchFamily="34" charset="0"/>
                <a:ea typeface="Arial Unicode MS" pitchFamily="34" charset="-128"/>
              </a:rPr>
              <a:t>«9 способов нахождения площади трапеции»</a:t>
            </a: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2987675" y="2190750"/>
            <a:ext cx="3502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73050" indent="-2730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b="1" smtClean="0">
                <a:solidFill>
                  <a:srgbClr val="4584D3"/>
                </a:solidFill>
                <a:latin typeface="Candara" pitchFamily="34" charset="0"/>
                <a:ea typeface="Arial Unicode MS" pitchFamily="34" charset="-128"/>
              </a:rPr>
              <a:t>секция: физико-математическая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76500" y="3284538"/>
            <a:ext cx="45227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t>Выполнил: ученик 9 класса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t>ТМКОУ «Диксонской средней школы»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t>Низовцев Р.А.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t>Научный руководитель: Низовцева Д.А.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t>учитель математики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endParaRPr kumimoji="1" lang="ru-RU" b="1" i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endParaRPr kumimoji="1" lang="ru-RU" b="1" i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2703513" y="5602288"/>
            <a:ext cx="378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  <a:ea typeface="Arial Unicode MS" pitchFamily="34" charset="-128"/>
              </a:rPr>
              <a:t>2015-2016 уч. год</a:t>
            </a:r>
          </a:p>
        </p:txBody>
      </p:sp>
    </p:spTree>
    <p:extLst>
      <p:ext uri="{BB962C8B-B14F-4D97-AF65-F5344CB8AC3E}">
        <p14:creationId xmlns:p14="http://schemas.microsoft.com/office/powerpoint/2010/main" val="4133208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5365" grpId="0"/>
      <p:bldP spid="9" grpId="0"/>
      <p:bldP spid="153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09800"/>
            <a:ext cx="6705600" cy="10128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Arial Black" pitchFamily="34" charset="0"/>
              </a:rPr>
              <a:t>Уховертки </a:t>
            </a:r>
            <a:endParaRPr lang="ru-RU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7063" y="3124200"/>
            <a:ext cx="8516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algn="ctr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altLang="ru-RU" sz="2000" b="1" kern="0" dirty="0">
                <a:solidFill>
                  <a:srgbClr val="000000"/>
                </a:solidFill>
              </a:rPr>
              <a:t>Образовательная область: </a:t>
            </a:r>
          </a:p>
          <a:p>
            <a:pPr marL="273050" indent="-273050" algn="ctr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altLang="ru-RU" sz="2000" b="1" kern="0" dirty="0">
                <a:solidFill>
                  <a:srgbClr val="000000"/>
                </a:solidFill>
              </a:rPr>
              <a:t>исследовательская работа – окружающий мир</a:t>
            </a:r>
            <a:endParaRPr lang="ru-RU" altLang="ru-RU" sz="2000" kern="0" dirty="0">
              <a:solidFill>
                <a:srgbClr val="000000"/>
              </a:solidFill>
            </a:endParaRPr>
          </a:p>
          <a:p>
            <a:pPr marL="273050" indent="-2730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Monotype Sorts"/>
              <a:buNone/>
              <a:defRPr/>
            </a:pPr>
            <a:endParaRPr lang="ru-RU" altLang="ru-RU" sz="2000" kern="0" dirty="0">
              <a:solidFill>
                <a:srgbClr val="000000"/>
              </a:solidFill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04800" y="4267200"/>
            <a:ext cx="554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Выполнила:</a:t>
            </a:r>
            <a:r>
              <a:rPr kumimoji="1"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 ученица 1 класса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ТМКОУ «Диксонская средняя школа»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Низовцева Т.А.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altLang="ru-RU" sz="2000" b="1" smtClean="0">
                <a:solidFill>
                  <a:srgbClr val="000000"/>
                </a:solidFill>
                <a:latin typeface="Times New Roman" pitchFamily="18" charset="0"/>
              </a:rPr>
              <a:t>Научный руководитель: </a:t>
            </a:r>
            <a:r>
              <a:rPr kumimoji="1"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Хомяченко Е.А.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r>
              <a:rPr kumimoji="1"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учитель начальных классов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endParaRPr kumimoji="1" lang="ru-RU" altLang="ru-RU" sz="2400" b="1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90000"/>
              <a:buFont typeface="Monotype Sorts"/>
              <a:buNone/>
            </a:pPr>
            <a:endParaRPr kumimoji="1" lang="ru-RU" altLang="ru-RU" sz="24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048000" y="6248400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000" b="1" smtClean="0">
                <a:solidFill>
                  <a:srgbClr val="FFFF00"/>
                </a:solidFill>
                <a:latin typeface="Times New Roman" pitchFamily="18" charset="0"/>
              </a:rPr>
              <a:t>2015-2016  уч. год</a:t>
            </a:r>
          </a:p>
        </p:txBody>
      </p:sp>
    </p:spTree>
    <p:extLst>
      <p:ext uri="{BB962C8B-B14F-4D97-AF65-F5344CB8AC3E}">
        <p14:creationId xmlns:p14="http://schemas.microsoft.com/office/powerpoint/2010/main" val="5346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7410"/>
            <a:ext cx="7632848" cy="341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2648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Групповой проект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учителей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729" y="2664756"/>
            <a:ext cx="48864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«Школа –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территория здоровья»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review-image" descr="http://go1.imgsmail.ru/imgpreview?key=15fa07f9afd2a314&amp;mb=imgdb_preview_184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9" y="2204864"/>
            <a:ext cx="3524250" cy="3740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Эпиграфом к </a:t>
            </a:r>
            <a:r>
              <a:rPr lang="ru-RU" sz="3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нашей практической части педсовета </a:t>
            </a:r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может стать китайская пословица: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“</a:t>
            </a:r>
            <a:r>
              <a:rPr lang="ru-RU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Скажи мне – я забуду,</a:t>
            </a:r>
            <a:br>
              <a:rPr lang="ru-RU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Покажи мне – я запомню,</a:t>
            </a:r>
            <a:br>
              <a:rPr lang="ru-RU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Дай мне сделать это</a:t>
            </a:r>
            <a:br>
              <a:rPr lang="ru-RU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И это станет моим навсегда”</a:t>
            </a:r>
          </a:p>
        </p:txBody>
      </p:sp>
    </p:spTree>
    <p:extLst>
      <p:ext uri="{BB962C8B-B14F-4D97-AF65-F5344CB8AC3E}">
        <p14:creationId xmlns:p14="http://schemas.microsoft.com/office/powerpoint/2010/main" val="14816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41431"/>
              </p:ext>
            </p:extLst>
          </p:nvPr>
        </p:nvGraphicFramePr>
        <p:xfrm>
          <a:off x="107505" y="1196752"/>
          <a:ext cx="903649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3096344"/>
                <a:gridCol w="37444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ГРУППЫ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Название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«Вечные ученики»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</a:rPr>
                        <a:t>Педсоветчики</a:t>
                      </a:r>
                      <a:r>
                        <a:rPr lang="ru-RU" sz="2000" b="1" baseline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416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/>
                          </a:solidFill>
                        </a:rPr>
                        <a:t>ПРОЕКТ</a:t>
                      </a:r>
                      <a:endParaRPr lang="ru-RU" sz="3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/>
                          </a:solidFill>
                        </a:rPr>
                        <a:t>Выступление</a:t>
                      </a:r>
                      <a:endParaRPr lang="ru-RU" sz="3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1848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Спасибо за внимание.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98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предметных умений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Контрольное списывание (русский язык):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% успеваемости – 100%</a:t>
            </a:r>
          </a:p>
          <a:p>
            <a:pPr marL="0" indent="0">
              <a:buNone/>
            </a:pPr>
            <a:r>
              <a:rPr lang="ru-RU" dirty="0" smtClean="0"/>
              <a:t>% качества – 100%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39409"/>
              </p:ext>
            </p:extLst>
          </p:nvPr>
        </p:nvGraphicFramePr>
        <p:xfrm>
          <a:off x="683568" y="2276872"/>
          <a:ext cx="7344816" cy="2007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Анализ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списывание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Дополнительное задание</a:t>
                      </a:r>
                      <a:endParaRPr lang="ru-RU" sz="2400" dirty="0"/>
                    </a:p>
                  </a:txBody>
                  <a:tcPr/>
                </a:tc>
              </a:tr>
              <a:tr h="5922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 ошибок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67 %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67 %</a:t>
                      </a:r>
                      <a:endParaRPr lang="ru-RU" sz="2400" dirty="0"/>
                    </a:p>
                  </a:txBody>
                  <a:tcPr/>
                </a:tc>
              </a:tr>
              <a:tr h="5922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 2</a:t>
                      </a:r>
                      <a:r>
                        <a:rPr lang="ru-RU" sz="2400" baseline="0" dirty="0" smtClean="0"/>
                        <a:t> ошибками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17 %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83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8906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2) Техника чтения за 3 четверть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09642"/>
              </p:ext>
            </p:extLst>
          </p:nvPr>
        </p:nvGraphicFramePr>
        <p:xfrm>
          <a:off x="467544" y="1268760"/>
          <a:ext cx="7920880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3178138"/>
                <a:gridCol w="179041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класс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Способ чтения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Читают по слогам и целыми словами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Правильность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Читают без ошибок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  <a:tr h="3210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Допустили ошибки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r>
                        <a:rPr lang="ru-RU" sz="2000" baseline="0" dirty="0" smtClean="0"/>
                        <a:t>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Темп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Выше нормы «5»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Ниже нормы «4»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человека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Понимание прочитанного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 человек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% качества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r>
                        <a:rPr lang="ru-RU" sz="2000" baseline="0" dirty="0" smtClean="0"/>
                        <a:t> человек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16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 Контрольная работа по математике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40270"/>
              </p:ext>
            </p:extLst>
          </p:nvPr>
        </p:nvGraphicFramePr>
        <p:xfrm>
          <a:off x="611560" y="836712"/>
          <a:ext cx="7344816" cy="300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Анализ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Типичные ошибки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Логическое задание</a:t>
                      </a:r>
                      <a:endParaRPr lang="ru-RU" sz="2400" dirty="0"/>
                    </a:p>
                  </a:txBody>
                  <a:tcPr/>
                </a:tc>
              </a:tr>
              <a:tr h="5922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 ошибок – 20%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Вычислительного</a:t>
                      </a:r>
                      <a:r>
                        <a:rPr lang="ru-RU" sz="1400" baseline="0" dirty="0" smtClean="0"/>
                        <a:t> характера- 75%</a:t>
                      </a:r>
                    </a:p>
                    <a:p>
                      <a:pPr algn="l"/>
                      <a:r>
                        <a:rPr lang="ru-RU" sz="1400" baseline="0" dirty="0" smtClean="0"/>
                        <a:t>При сравнении чисел – 40%</a:t>
                      </a:r>
                    </a:p>
                    <a:p>
                      <a:pPr algn="l"/>
                      <a:r>
                        <a:rPr lang="ru-RU" sz="1400" baseline="0" dirty="0" smtClean="0"/>
                        <a:t>При выборе действия на разностное сравнение – 20%</a:t>
                      </a:r>
                    </a:p>
                    <a:p>
                      <a:pPr algn="l"/>
                      <a:r>
                        <a:rPr lang="ru-RU" sz="1400" baseline="0" dirty="0" smtClean="0"/>
                        <a:t>При составлении числового выражения -20%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75%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92229"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с ошибками- 80%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4016853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% успеваемости – 100%</a:t>
            </a:r>
          </a:p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% качества – 100%</a:t>
            </a:r>
          </a:p>
        </p:txBody>
      </p:sp>
    </p:spTree>
    <p:extLst>
      <p:ext uri="{BB962C8B-B14F-4D97-AF65-F5344CB8AC3E}">
        <p14:creationId xmlns:p14="http://schemas.microsoft.com/office/powerpoint/2010/main" val="5557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предметных умений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Контрольный  диктант (русский язык):</a:t>
            </a:r>
          </a:p>
          <a:p>
            <a:pPr marL="0" indent="0">
              <a:buNone/>
            </a:pPr>
            <a:r>
              <a:rPr lang="ru-RU" dirty="0" smtClean="0"/>
              <a:t>% успеваемости – 100%</a:t>
            </a:r>
          </a:p>
          <a:p>
            <a:pPr marL="0" indent="0">
              <a:buNone/>
            </a:pPr>
            <a:r>
              <a:rPr lang="ru-RU" dirty="0" smtClean="0"/>
              <a:t>% качества – 100%</a:t>
            </a:r>
          </a:p>
          <a:p>
            <a:pPr marL="0" indent="0">
              <a:buNone/>
            </a:pPr>
            <a:r>
              <a:rPr lang="ru-RU" dirty="0" smtClean="0"/>
              <a:t>2) Контрольная работа по математике:</a:t>
            </a:r>
          </a:p>
          <a:p>
            <a:pPr marL="0" indent="0">
              <a:buNone/>
            </a:pPr>
            <a:r>
              <a:rPr lang="ru-RU" dirty="0" smtClean="0"/>
              <a:t>% успеваемости – 100%</a:t>
            </a:r>
          </a:p>
          <a:p>
            <a:pPr marL="0" indent="0">
              <a:buNone/>
            </a:pPr>
            <a:r>
              <a:rPr lang="ru-RU" dirty="0" smtClean="0"/>
              <a:t>% качества- 100%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5259139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Типичные ошибки: </a:t>
            </a:r>
            <a:r>
              <a:rPr lang="ru-RU" dirty="0" smtClean="0"/>
              <a:t>допустили ошибки на сравнение значений величин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38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_Оформление по умолчанию">
  <a:themeElements>
    <a:clrScheme name="3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насекомые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2761</Words>
  <Application>Microsoft Office PowerPoint</Application>
  <PresentationFormat>Экран (4:3)</PresentationFormat>
  <Paragraphs>840</Paragraphs>
  <Slides>57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30_Оформление по умолчанию</vt:lpstr>
      <vt:lpstr>1_Тема Office</vt:lpstr>
      <vt:lpstr>2_Тема Office</vt:lpstr>
      <vt:lpstr>Оформление по умолчанию</vt:lpstr>
      <vt:lpstr>насекомые</vt:lpstr>
      <vt:lpstr>1_Воздушный поток</vt:lpstr>
      <vt:lpstr>4_Тема Office</vt:lpstr>
      <vt:lpstr>Итоги 3 четверти</vt:lpstr>
      <vt:lpstr>Анализ обученности по классам</vt:lpstr>
      <vt:lpstr>Выполнение программы</vt:lpstr>
      <vt:lpstr>Актированные дни</vt:lpstr>
      <vt:lpstr>Анализ  «Проверка таблицы умножения</vt:lpstr>
      <vt:lpstr>Анализ предметных умений  1 класс</vt:lpstr>
      <vt:lpstr>2) Техника чтения за 3 четверть</vt:lpstr>
      <vt:lpstr>Презентация PowerPoint</vt:lpstr>
      <vt:lpstr>Анализ предметных умений  2 класс</vt:lpstr>
      <vt:lpstr>3) Техника чтения за 3 четверть</vt:lpstr>
      <vt:lpstr>Анализ предметных умений  3 класс</vt:lpstr>
      <vt:lpstr>3) Техника чтения за 3 четверть</vt:lpstr>
      <vt:lpstr>Анализ предметных умений  4 класс</vt:lpstr>
      <vt:lpstr> Техника чтения за 3 четверть</vt:lpstr>
      <vt:lpstr>Анализ контрольных работ 5 класс</vt:lpstr>
      <vt:lpstr>Анализ контрольных работ 6 класс</vt:lpstr>
      <vt:lpstr>Анализ контрольных работ 7 класс</vt:lpstr>
      <vt:lpstr>Анализ контрольных работ 8 класс</vt:lpstr>
      <vt:lpstr>Анализ контрольных работ 9 класс</vt:lpstr>
      <vt:lpstr>Анализ контрольных работ 10 класс </vt:lpstr>
      <vt:lpstr>Анализ анкет учащихся приняло участие – 19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анкет родителей приняло участие – 32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проектной деятельности ФГОС ООО</vt:lpstr>
      <vt:lpstr>Положении о проектной деятельности</vt:lpstr>
      <vt:lpstr>Презентация PowerPoint</vt:lpstr>
      <vt:lpstr>Презентация PowerPoint</vt:lpstr>
      <vt:lpstr> Типы школьных проектов </vt:lpstr>
      <vt:lpstr>Из опыта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работы</vt:lpstr>
      <vt:lpstr>Критерии оценки итогового индивидуального проекта </vt:lpstr>
      <vt:lpstr>Презентация PowerPoint</vt:lpstr>
      <vt:lpstr>Презентация PowerPoint</vt:lpstr>
      <vt:lpstr>Защита проектов 1-5 классы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Уховертки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ADM</cp:lastModifiedBy>
  <cp:revision>63</cp:revision>
  <cp:lastPrinted>2016-03-19T06:19:26Z</cp:lastPrinted>
  <dcterms:created xsi:type="dcterms:W3CDTF">2016-03-16T02:38:27Z</dcterms:created>
  <dcterms:modified xsi:type="dcterms:W3CDTF">2017-02-17T00:16:12Z</dcterms:modified>
</cp:coreProperties>
</file>