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2DB51-D8A8-47A6-88C3-E6899ABD47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333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A308F-A92E-4C6E-ABD4-86CED06E7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9360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D7DC7-CC8C-4DC8-BBEE-438DA26599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8744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D3D40-485E-4E82-A7A6-A404EAB399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511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2D267-770F-47E3-BC8D-EE2C1243A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0156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D4CED-E82A-4DB4-9816-BCD4AD685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8318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3A1D9-67C5-41BF-A58F-17AE981FF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6533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E71B1-E927-4777-99FE-2CC9F39937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2244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046D1-3374-43ED-A2B5-81BA88E4E2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358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13015-39B1-487B-8AFC-4550237A77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8932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BBD67-4C8F-4167-A300-7F12CEDD3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853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24407-1C5E-41BF-9452-6D9CF84343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9370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A18F2C-1FDC-41A5-A29A-193FFFAA58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2%20%D0%B3%D0%BE%D1%81%D1%82%D1%8F%D1%85%20%D1%83%20%D0%BA%D0%BE%D1%80%D0%BE%D0%BB%D0%B5%D0%B2%D1%8B%20%D0%BC%D0%B0%D1%80%D1%88%D0%B0%D0%BA&amp;pos=1&amp;rpt=simage&amp;img_url=http%3A%2F%2Fwww.planetaskazok.ru%2Fimages%2Fstories%2Fmarshak%2Fangliyskie_pesenki%2F44.jpg" TargetMode="External"/><Relationship Id="rId3" Type="http://schemas.openxmlformats.org/officeDocument/2006/relationships/hyperlink" Target="http://images.yandex.ru/yandsearch?source=wiz&amp;text=%D1%81%D0%B0%D0%BC%D1%83%D0%B8%D0%BB%20%D0%BC%D0%B0%D1%80%D1%88%D0%B0%D0%BA%20%D0%BF%D0%BE%D1%80%D1%82%D1%80%D0%B5%D1%82&amp;noreask=1&amp;pos=8&amp;rpt=simage&amp;lr=13&amp;img_url=http%3A%2F%2Fdic.academic.ru%2Fpreview%2F20377938%2Fmarshak.jpg" TargetMode="External"/><Relationship Id="rId7" Type="http://schemas.openxmlformats.org/officeDocument/2006/relationships/hyperlink" Target="http://images.yandex.ru/yandsearch?source=psearch&amp;p=3&amp;text=%D0%B3%D0%B2%D0%BE%D0%B7%D0%B4%D1%8C%20%D0%B8%20%D0%BF%D0%BE%D0%B4%D0%BA%D0%BE%D0%B2%D0%B0&amp;noreask=1&amp;pos=98&amp;lr=13&amp;rpt=simage&amp;img_url=http%3A%2F%2Fdostavka.privatesales.ru%2Fupload%2Fshop_1%2F2%2F2%2F5%2Fitem_225688%2Fsmall_shop_items_catalog_image225688.jpg" TargetMode="External"/><Relationship Id="rId2" Type="http://schemas.openxmlformats.org/officeDocument/2006/relationships/hyperlink" Target="http://images.yandex.ru/yandsearch?source=wiz&amp;text=&#1089;&#1072;&#1084;&#1091;&#1080;&#1083;%20&#1084;&#1072;&#1088;&#1096;&#1072;&#1082;%20&#1087;&#1086;&#1088;&#1090;&#1088;&#1077;&#1090;&amp;noreask=1&amp;pos=14&amp;rpt=simage&amp;lr=13&amp;img_url=http%3A%2F%2F900igr.net%2Fdatai%2Frusskij-jazyk%2FBezudarnye-glasnye-v-korne%2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psearch&amp;p=2&amp;text=%D0%B3%D0%B2%D0%BE%D0%B7%D0%B4%D1%8C%20%D0%B8%20%D0%BF%D0%BE%D0%B4%D0%BA%D0%BE%D0%B2%D0%B0&amp;noreask=1&amp;pos=62&amp;lr=13&amp;rpt=simage&amp;img_url=http%3A%2F%2Fkazan.fis.ru%2Fminiformat%2F10088203.jpg" TargetMode="External"/><Relationship Id="rId11" Type="http://schemas.openxmlformats.org/officeDocument/2006/relationships/hyperlink" Target="http://images.yandex.ru/yandsearch?p=7&amp;text=%D1%81%D0%B2%D0%B5%D1%87%D0%B0&amp;pos=218&amp;rpt=simage&amp;img_url=http%3A%2F%2Fkp.ru%2Ff%2F12%2Fimage%2F87%2F98%2F3289887.jpg" TargetMode="External"/><Relationship Id="rId5" Type="http://schemas.openxmlformats.org/officeDocument/2006/relationships/hyperlink" Target="http://images.yandex.ru/yandsearch?source=wiz&amp;text=%D1%88%D0%B0%D0%BB%D1%82%D0%B0%D0%B9-%D0%B1%D0%BE%D0%BB%D1%82%D0%B0%D0%B9&amp;noreask=1&amp;pos=1&amp;rpt=simage&amp;lr=13&amp;img_url=http%3A%2F%2Fwww.forexpf.ru%2Fupload%2F326838_1.gif" TargetMode="External"/><Relationship Id="rId10" Type="http://schemas.openxmlformats.org/officeDocument/2006/relationships/hyperlink" Target="http://images.yandex.ru/yandsearch?source=psearch&amp;text=%D0%BF%D0%B5%D1%80%D1%87%D0%B0%D1%82%D0%BA%D0%B8%20%D0%BC%D0%B0%D1%80%D1%88%D0%B0%D0%BA&amp;noreask=1&amp;pos=6&amp;rpt=simage&amp;lr=13&amp;img_url=http%3A%2F%2Fwww.planetaskazok.ru%2Fimages%2Fstories%2Fmarshak%2Fangliyskie_pesenki%2F16.jpg" TargetMode="External"/><Relationship Id="rId4" Type="http://schemas.openxmlformats.org/officeDocument/2006/relationships/hyperlink" Target="http://images.yandex.ru/yandsearch?source=wiz&amp;text=%D1%81%D0%B0%D0%BC%D1%83%D0%B8%D0%BB%20%D0%BC%D0%B0%D1%80%D1%88%D0%B0%D0%BA%20%D0%BF%D0%BE%D1%80%D1%82%D1%80%D0%B5%D1%82&amp;noreask=1&amp;pos=21&amp;rpt=simage&amp;lr=13&amp;img_url=http%3A%2F%2Fwww.kostyor.ru%2Fimages0%2Fbiogr%2Fmarshak.jpg" TargetMode="External"/><Relationship Id="rId9" Type="http://schemas.openxmlformats.org/officeDocument/2006/relationships/hyperlink" Target="http://images.yandex.ru/yandsearch?source=psearch&amp;text=%D0%BF%D0%B5%D1%80%D1%87%D0%B0%D1%82%D0%BA%D0%B8%20%D0%BC%D0%B0%D1%80%D1%88%D0%B0%D0%BA&amp;noreask=1&amp;pos=3&amp;rpt=simage&amp;lr=13&amp;img_url=http%3A%2F%2Fs-marshak.ru%2Fbooks%2Fp%2Fp01%2Fp01_0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6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5"/>
          <p:cNvSpPr>
            <a:spLocks noChangeArrowheads="1" noChangeShapeType="1" noTextEdit="1"/>
          </p:cNvSpPr>
          <p:nvPr/>
        </p:nvSpPr>
        <p:spPr bwMode="auto">
          <a:xfrm>
            <a:off x="468313" y="2997200"/>
            <a:ext cx="6618287" cy="7207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Праздник английской поэзии</a:t>
            </a: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5076825" y="551656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547813" y="188913"/>
            <a:ext cx="5184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402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186155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1125"/>
            <a:ext cx="5715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74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28003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svecha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60350"/>
            <a:ext cx="5080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745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55149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781300"/>
            <a:ext cx="2886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49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476250"/>
            <a:ext cx="8964613" cy="62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chemeClr val="bg1"/>
                </a:solidFill>
                <a:hlinkClick r:id="rId2"/>
              </a:rPr>
              <a:t>http://images.yandex.ru/yandsearch?source=wiz&amp;text=самуил%20маршак%20портрет&amp;noreask=1&amp;pos=14&amp;rpt=simage&amp;lr=13&amp;img_url=http%3A%2F%2F900igr.net%2Fdatai%2Frusskij-jazyk%2FBezudarnye-glasnye-v-korne%2</a:t>
            </a:r>
            <a:endParaRPr lang="ru-RU" altLang="ru-RU" sz="12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chemeClr val="bg1"/>
                </a:solidFill>
                <a:hlinkClick r:id="rId3"/>
              </a:rPr>
              <a:t>http://images.yandex.ru/yandsearch?source=wiz&amp;text=%D1%81%D0%B0%D0%BC%D1%83%D0%B8%D0%BB%20%D0%BC%D0%B0%D1%80%D1%88%D0%B0%D0%BA%20%D0%BF%D0%BE%D1%80%D1%82%D1%80%D0%B5%D1%82&amp;noreask=1&amp;pos=8&amp;rpt=simage&amp;lr=13&amp;img_url=http%3A%2F%2Fdic.academic.ru%2Fpreview%2F20377938%2Fmarshak.jpg</a:t>
            </a:r>
            <a:endParaRPr lang="ru-RU" altLang="ru-RU" sz="120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1200">
                <a:solidFill>
                  <a:schemeClr val="bg1"/>
                </a:solidFill>
                <a:hlinkClick r:id="rId4"/>
              </a:rPr>
              <a:t>http://images.yandex.ru/yandsearch?source=wiz&amp;text=%D1%81%D0%B0%D0%BC%D1%83%D0%B8%D0%BB%20%D0%BC%D0%B0%D1%80%D1%88%D0%B0%D0%BA%20%D0%BF%D0%BE%D1%80%D1%82%D1%80%D0%B5%D1%82&amp;noreask=1&amp;pos=21&amp;rpt=simage&amp;lr=13&amp;img_url=http%3A%2F%2Fwww.kostyor.ru%2Fimages0%2Fbiogr%2Fmarshak.jpg</a:t>
            </a:r>
            <a:endParaRPr lang="ru-RU" altLang="ru-RU" sz="1200">
              <a:solidFill>
                <a:schemeClr val="bg1"/>
              </a:solidFill>
            </a:endParaRPr>
          </a:p>
          <a:p>
            <a:pPr eaLnBrk="1" hangingPunct="1"/>
            <a:endParaRPr lang="ru-RU" altLang="ru-RU" sz="1200">
              <a:solidFill>
                <a:schemeClr val="bg1"/>
              </a:solidFill>
              <a:hlinkClick r:id="rId5"/>
            </a:endParaRPr>
          </a:p>
          <a:p>
            <a:pPr eaLnBrk="1" hangingPunct="1"/>
            <a:r>
              <a:rPr lang="ru-RU" altLang="ru-RU" sz="1200">
                <a:solidFill>
                  <a:schemeClr val="bg1"/>
                </a:solidFill>
                <a:hlinkClick r:id="rId5"/>
              </a:rPr>
              <a:t>http://images.yandex.ru/yandsearch?source=wiz&amp;text=%D1%88%D0%B0%D0%BB%D1%82%D0%B0%D0%B9-%D0%B1%D0%BE%D0%BB%D1%82%D0%B0%D0%B9&amp;noreask=1&amp;pos=1&amp;rpt=simage&amp;lr=13&amp;img_url=http%3A%2F%2Fwww.forexpf.ru%2Fupload%2F326838_1.gif</a:t>
            </a:r>
            <a:endParaRPr lang="ru-RU" altLang="ru-RU" sz="120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1200">
                <a:solidFill>
                  <a:schemeClr val="bg1"/>
                </a:solidFill>
                <a:hlinkClick r:id="rId6"/>
              </a:rPr>
              <a:t>http://images.yandex.ru/yandsearch?source=psearch&amp;p=2&amp;text=%D0%B3%D0%B2%D0%BE%D0%B7%D0%B4%D1%8C%20%D0%B8%20%D0%BF%D0%BE%D0%B4%D0%BA%D0%BE%D0%B2%D0%B0&amp;noreask=1&amp;pos=62&amp;lr=13&amp;rpt=simage&amp;img_url=http%3A%2F%2Fkazan.fis.ru%2Fminiformat%2F10088203.jpg</a:t>
            </a:r>
            <a:endParaRPr lang="ru-RU" altLang="ru-RU" sz="120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1200">
                <a:solidFill>
                  <a:schemeClr val="bg1"/>
                </a:solidFill>
                <a:hlinkClick r:id="rId7"/>
              </a:rPr>
              <a:t>http://images.yandex.ru/yandsearch?source=psearch&amp;p=3&amp;text=%D0%B3%D0%B2%D0%BE%D0%B7%D0%B4%D1%8C%20%D0%B8%20%D0%BF%D0%BE%D0%B4%D0%BA%D0%BE%D0%B2%D0%B0&amp;noreask=1&amp;pos=98&amp;lr=13&amp;rpt=simage&amp;img_url=http%3A%2F%2Fdostavka.privatesales.ru%2Fupload%2Fshop_1%2F2%2F2%2F5%2Fitem_225688%2Fsmall_shop_items_catalog_image225688.jpg</a:t>
            </a:r>
            <a:endParaRPr lang="ru-RU" altLang="ru-RU" sz="1200">
              <a:solidFill>
                <a:schemeClr val="bg1"/>
              </a:solidFill>
              <a:hlinkClick r:id="rId8"/>
            </a:endParaRPr>
          </a:p>
          <a:p>
            <a:pPr eaLnBrk="1" hangingPunct="1"/>
            <a:r>
              <a:rPr lang="ru-RU" altLang="ru-RU" sz="1200">
                <a:solidFill>
                  <a:schemeClr val="bg1"/>
                </a:solidFill>
                <a:hlinkClick r:id="rId8"/>
              </a:rPr>
              <a:t>http://images.yandex.ru/yandsearch?text=%D0%B2%20%D0%B3%D0%BE%D1%81%D1%82%D1%8F%D1%85%20%D1%83%20%D0%BA%D0%BE%D1%80%D0%BE%D0%BB%D0%B5%D0%B2%D1%8B%20%D0%BC%D0%B0%D1%80%D1%88%D0%B0%D0%BA&amp;pos=1&amp;rpt=simage&amp;img_url=http%3A%2F%2Fwww.planetaskazok.ru%2Fimages%2Fstories%2Fmarshak%2Fangliyskie_pesenki%2F44.jpg</a:t>
            </a:r>
            <a:endParaRPr lang="ru-RU" altLang="ru-RU" sz="120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1200">
                <a:solidFill>
                  <a:schemeClr val="bg1"/>
                </a:solidFill>
                <a:hlinkClick r:id="rId9"/>
              </a:rPr>
              <a:t>http://images.yandex.ru/yandsearch?source=psearch&amp;text=%D0%BF%D0%B5%D1%80%D1%87%D0%B0%D1%82%D0%BA%D0%B8%20%D0%BC%D0%B0%D1%80%D1%88%D0%B0%D0%BA&amp;noreask=1&amp;pos=3&amp;rpt=simage&amp;lr=13&amp;img_url=http%3A%2F%2Fs-marshak.ru%2Fbooks%2Fp%2Fp01%2Fp01_05.jpg</a:t>
            </a:r>
            <a:endParaRPr lang="ru-RU" altLang="ru-RU" sz="1200">
              <a:solidFill>
                <a:schemeClr val="bg1"/>
              </a:solidFill>
              <a:hlinkClick r:id="rId10"/>
            </a:endParaRPr>
          </a:p>
          <a:p>
            <a:pPr eaLnBrk="1" hangingPunct="1"/>
            <a:r>
              <a:rPr lang="ru-RU" altLang="ru-RU" sz="1200">
                <a:solidFill>
                  <a:schemeClr val="bg1"/>
                </a:solidFill>
                <a:hlinkClick r:id="rId10"/>
              </a:rPr>
              <a:t> http://images.yandex.ru/yandsearch?source=psearch&amp;text=%D0%BF%D0%B5%D1%80%D1%87%D0%B0%D1%82%D0%BA%D0%B8%20%D0%BC%D0%B0%D1%80%D1%88%D0%B0%D0%BA&amp;noreask=1&amp;pos=6&amp;rpt=simage&amp;lr=13&amp;img_url=http%3A%2F%2Fwww.planetaskazok.ru%2Fimages%2Fstories%2Fmarshak%2Fangliyskie_pesenki%2F16.jpg</a:t>
            </a:r>
            <a:endParaRPr lang="ru-RU" altLang="ru-RU" sz="1200">
              <a:solidFill>
                <a:schemeClr val="bg1"/>
              </a:solidFill>
            </a:endParaRPr>
          </a:p>
          <a:p>
            <a:pPr eaLnBrk="1" hangingPunct="1"/>
            <a:endParaRPr lang="ru-RU" altLang="ru-RU" sz="120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1200">
                <a:solidFill>
                  <a:schemeClr val="bg1"/>
                </a:solidFill>
                <a:hlinkClick r:id="rId11"/>
              </a:rPr>
              <a:t>http://images.yandex.ru/yandsearch?p=7&amp;text=%D1%81%D0%B2%D0%B5%D1%87%D0%B0&amp;pos=218&amp;rpt=simage&amp;img_url=http%3A%2F%2Fkp.ru%2Ff%2F12%2Fimage%2F87%2F98%2F3289887.jpg</a:t>
            </a: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2555875" y="115888"/>
            <a:ext cx="410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/>
              <a:t>Информационные ресурсы:</a:t>
            </a:r>
          </a:p>
        </p:txBody>
      </p:sp>
    </p:spTree>
  </p:cSld>
  <p:clrMapOvr>
    <a:masterClrMapping/>
  </p:clrMapOvr>
  <p:transition advTm="276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339583384_010_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2771775" y="2924175"/>
            <a:ext cx="3600450" cy="10477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Яковлевич Маршак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1887-1964</a:t>
            </a:r>
          </a:p>
        </p:txBody>
      </p:sp>
      <p:pic>
        <p:nvPicPr>
          <p:cNvPr id="3076" name="Picture 6" descr="0005-003-Portret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41776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nlit-3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289718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ostcards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675" y="2582863"/>
            <a:ext cx="2727325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55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11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6192838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12779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11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868863"/>
            <a:ext cx="7429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27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filelJpn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35433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nr13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57016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7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Robin-Bo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45847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27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shop_items_catalog_image2256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26765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27259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434657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74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52578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1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p0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35718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38766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309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d_40469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3c39bb68be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41947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4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705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p_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45354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975c7516982f33db9455c3930b946c0d-1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324167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78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3816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543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62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ABD</cp:lastModifiedBy>
  <cp:revision>10</cp:revision>
  <dcterms:created xsi:type="dcterms:W3CDTF">2013-03-01T14:37:33Z</dcterms:created>
  <dcterms:modified xsi:type="dcterms:W3CDTF">2016-11-01T03:53:47Z</dcterms:modified>
</cp:coreProperties>
</file>