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Таймыр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Красноярский край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13.1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7659136"/>
        <c:axId val="157660672"/>
      </c:barChart>
      <c:catAx>
        <c:axId val="15765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7660672"/>
        <c:crosses val="autoZero"/>
        <c:auto val="1"/>
        <c:lblAlgn val="ctr"/>
        <c:lblOffset val="100"/>
        <c:noMultiLvlLbl val="0"/>
      </c:catAx>
      <c:valAx>
        <c:axId val="15766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659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spc="-20" dirty="0">
                <a:latin typeface="Times New Roman"/>
                <a:ea typeface="Times New Roman"/>
              </a:rPr>
              <a:t>Результаты внешних экспертиз учреждения, качество образования</a:t>
            </a:r>
            <a:r>
              <a:rPr lang="ru-RU" sz="2000" spc="-20" dirty="0">
                <a:latin typeface="Times New Roman"/>
                <a:ea typeface="Times New Roman"/>
              </a:rPr>
              <a:t/>
            </a:r>
            <a:br>
              <a:rPr lang="ru-RU" sz="2000" spc="-20" dirty="0">
                <a:latin typeface="Times New Roman"/>
                <a:ea typeface="Times New Roman"/>
              </a:rPr>
            </a:br>
            <a:r>
              <a:rPr lang="ru-RU" sz="2000" u="sng" dirty="0">
                <a:latin typeface="Times New Roman"/>
                <a:ea typeface="Times New Roman"/>
              </a:rPr>
              <a:t>Результаты государственной (итоговой) аттестации в 9- м классе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699310"/>
              </p:ext>
            </p:extLst>
          </p:nvPr>
        </p:nvGraphicFramePr>
        <p:xfrm>
          <a:off x="755576" y="1556792"/>
          <a:ext cx="7488832" cy="2777452"/>
        </p:xfrm>
        <a:graphic>
          <a:graphicData uri="http://schemas.openxmlformats.org/drawingml/2006/table">
            <a:tbl>
              <a:tblPr firstRow="1" firstCol="1" bandRow="1"/>
              <a:tblGrid>
                <a:gridCol w="2725701"/>
                <a:gridCol w="1234656"/>
                <a:gridCol w="1588125"/>
                <a:gridCol w="1940350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предмет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кол-во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выполнявших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% выполнения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Средний балл по школе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</a:rPr>
                        <a:t>2020/2021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г.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Русский язык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100%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28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Математика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</a:rPr>
                        <a:t>100%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726323"/>
              </p:ext>
            </p:extLst>
          </p:nvPr>
        </p:nvGraphicFramePr>
        <p:xfrm>
          <a:off x="323528" y="692696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3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Результаты внешних экспертиз учреждения, качество образования Результаты государственной (итоговой) аттестации в 9- м классе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внешних экспертиз учреждения, качество образования Результаты государственной (итоговой) аттестации в 9- м классе</dc:title>
  <dc:creator>Zam</dc:creator>
  <cp:lastModifiedBy>Direktor</cp:lastModifiedBy>
  <cp:revision>3</cp:revision>
  <dcterms:created xsi:type="dcterms:W3CDTF">2022-01-18T09:35:21Z</dcterms:created>
  <dcterms:modified xsi:type="dcterms:W3CDTF">2022-01-19T09:48:09Z</dcterms:modified>
</cp:coreProperties>
</file>