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6600"/>
    <a:srgbClr val="DAAAF4"/>
    <a:srgbClr val="29EFE6"/>
    <a:srgbClr val="5CB5BC"/>
    <a:srgbClr val="006666"/>
    <a:srgbClr val="7DE78A"/>
    <a:srgbClr val="F1F9A5"/>
    <a:srgbClr val="006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7" autoAdjust="0"/>
    <p:restoredTop sz="94679" autoAdjust="0"/>
  </p:normalViewPr>
  <p:slideViewPr>
    <p:cSldViewPr>
      <p:cViewPr varScale="1">
        <p:scale>
          <a:sx n="88" d="100"/>
          <a:sy n="88" d="100"/>
        </p:scale>
        <p:origin x="-186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6B90-6E62-4EBC-A696-052FEAE43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91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51F1-F01D-45EE-BFF2-04359DEEF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AA5-2878-4D9A-BDF3-B4D6BBBC7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51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2C11-CE17-4A8F-9F9D-0C031615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79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CE02-57F4-4E4B-BDDA-57247B18D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02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C08E-16FF-46B5-92FB-5DACFC17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59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85D9-87F4-4B76-AA63-852282E8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1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AF3A-0081-4CFF-A956-DE0CF82A9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48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E69-5FDF-4E23-939A-F140EF01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89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B84C-82FE-45D9-A918-B580DC2FB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44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299-E5D4-4C81-8D67-22894B68C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86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9542-7B45-49E4-A761-FD91FE30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30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EF31-00EF-4DEE-91B0-B536A70B3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21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AE9F-23C8-4630-9AC7-5A3D0AFEA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5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3BA3-9C3F-480E-ADDA-007878DF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49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62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6F7DAB-29FE-4046-9645-84E3149F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eaLnBrk="1" hangingPunct="1"/>
            <a:r>
              <a:rPr lang="ru-RU" sz="4800" b="1" i="1" u="sng" dirty="0" smtClean="0">
                <a:solidFill>
                  <a:srgbClr val="006666"/>
                </a:solidFill>
              </a:rPr>
              <a:t>Анализ работы с одаренными детьми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25933" y="0"/>
            <a:ext cx="2218067" cy="47667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Приложение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№ 5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8784976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Участие во Всероссийских предметных олимпиадах за 2019-2020 учебный год: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u="sng" dirty="0" smtClean="0"/>
              <a:t>Победители и призеры муниципального тура научно - практической конференции «Золотое перо» 2020г: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Фещуков</a:t>
            </a:r>
            <a:r>
              <a:rPr lang="ru-RU" dirty="0" smtClean="0"/>
              <a:t> Александр – призер (Мингажев А.С.)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Активное участие во всероссийском конкурсе «Познание и творчество» в номинациях, математика, физика, русский язык.</a:t>
            </a:r>
          </a:p>
          <a:p>
            <a:r>
              <a:rPr lang="ru-RU" smtClean="0"/>
              <a:t>      </a:t>
            </a:r>
            <a:endParaRPr lang="ru-RU" smtClean="0"/>
          </a:p>
          <a:p>
            <a:r>
              <a:rPr lang="ru-RU" smtClean="0"/>
              <a:t> </a:t>
            </a:r>
            <a:r>
              <a:rPr lang="ru-RU" dirty="0" smtClean="0"/>
              <a:t>В рамках программы  «Одаренные дети Таймыра» 100% учащихся школы принимают активное участие в  конкурсах различного уровня.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4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1413"/>
          <a:ext cx="9143999" cy="6333750"/>
        </p:xfrm>
        <a:graphic>
          <a:graphicData uri="http://schemas.openxmlformats.org/drawingml/2006/table">
            <a:tbl>
              <a:tblPr/>
              <a:tblGrid>
                <a:gridCol w="531908"/>
                <a:gridCol w="4343896"/>
                <a:gridCol w="2009089"/>
                <a:gridCol w="2259106"/>
              </a:tblGrid>
              <a:tr h="9474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конкурса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Всероссийская Олимпиада школьников по предметам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(дистанционно)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Призер по биологии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Всероссийская Олимпиада школьников по предметам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(дистанционно)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Призер по биологии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Всероссийская Олимпиада школьников по предметам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(дистанционно)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Призер по литературе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детского литературного творчества «Помним подвиги  Ваши», посвящённого 75-летию Победы в Великой Отечественной войне»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два призёра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Творческий конкурс Таймырского краеведческого музея «Письмо моему прадеду»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Фестиваль школьных музеев, клубов патриотической направленности «Наследие», посвящённого 75 – летию Победы в Великой Отечественной войне»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 этап Всероссийского конкурса сочинений  среди учащихся 4-5 классов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два призёра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 детского художественного творчества «Помним подвиги ваши»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Сертификаты 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II дистанционный открытый детский художественно – литературный конкурс «Звезда Арктики – Умка» 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творческих работ "Письмо моему прадеду", в рамках 75-летия Победы в Великой Отечественной войне.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Участие, 7 человек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Научно – практическая конференция «Золотое перо», проект «Взрыв на Каре»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Муниципальный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от проекта Инфоурок «Стоп Коронавирус»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(дистанционно)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Международный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Сертификата 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детского литературного творчества «Легенды седого Енисея»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Исторический диктант на тему событий Великой Отечественной войны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Участие, 10 человек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Конкурс «Познание и творчество» по номинациям 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«Тайны природы», «Мир математики», «Алфавит», «Зимние сказки»,  «Книголюб».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 победителя, 3 призера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Он-лайн олимпиада «Заврики» по английскому языку для 1-4 классов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Сертификат участника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Он-лайн олимпиада «Заврики» по окружающему миру для 1-4 классов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Сертификат участника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Он-лайн олимпиада «Заврики» по математике для 1-4 классов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Сертификат участника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1200">
                          <a:latin typeface="Times New Roman"/>
                          <a:ea typeface="Times New Roman"/>
                          <a:cs typeface="+mn-cs"/>
                        </a:rPr>
                        <a:t>Грамота за успешное прохождение базового онлайн- курса УЧИ.РУ по окружающему миру, математике, русскому языку за 1 класс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 диплома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«Познание и творчество» Весенний тур в номинации «ЕГЭ тренинг по математике»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40" marR="22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2163</TotalTime>
  <Words>364</Words>
  <Application>Microsoft Office PowerPoint</Application>
  <PresentationFormat>Экран (4:3)</PresentationFormat>
  <Paragraphs>96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Анализ работы с одаренными детьми</vt:lpstr>
      <vt:lpstr>Слайд 2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Direktor</cp:lastModifiedBy>
  <cp:revision>156</cp:revision>
  <cp:lastPrinted>2013-08-12T03:37:35Z</cp:lastPrinted>
  <dcterms:created xsi:type="dcterms:W3CDTF">2008-10-19T13:15:42Z</dcterms:created>
  <dcterms:modified xsi:type="dcterms:W3CDTF">2021-04-17T09:51:30Z</dcterms:modified>
</cp:coreProperties>
</file>