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DAAAF4"/>
    <a:srgbClr val="29EFE6"/>
    <a:srgbClr val="5CB5BC"/>
    <a:srgbClr val="006666"/>
    <a:srgbClr val="7DE78A"/>
    <a:srgbClr val="F1F9A5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79" autoAdjust="0"/>
  </p:normalViewPr>
  <p:slideViewPr>
    <p:cSldViewPr>
      <p:cViewPr varScale="1">
        <p:scale>
          <a:sx n="81" d="100"/>
          <a:sy n="81" d="100"/>
        </p:scale>
        <p:origin x="-18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6B90-6E62-4EBC-A696-052FEAE43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1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551F1-F01D-45EE-BFF2-04359DEEF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3AA5-2878-4D9A-BDF3-B4D6BBBC7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17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E2C11-CE17-4A8F-9F9D-0C0316153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9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8CE02-57F4-4E4B-BDDA-57247B18D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02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C08E-16FF-46B5-92FB-5DACFC17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90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85D9-87F4-4B76-AA63-852282E8B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1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FAF3A-0081-4CFF-A956-DE0CF82A9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3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2E69-5FDF-4E23-939A-F140EF01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5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EB84C-82FE-45D9-A918-B580DC2FB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44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9299-E5D4-4C81-8D67-22894B68C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4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A9542-7B45-49E4-A761-FD91FE309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0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EEF31-00EF-4DEE-91B0-B536A70B3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3AE9F-23C8-4630-9AC7-5A3D0AFEA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3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13BA3-9C3F-480E-ADDA-007878DF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9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>
                <a:alpha val="62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6F7DAB-29FE-4046-9645-84E3149FF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796950"/>
          </a:xfrm>
        </p:spPr>
        <p:txBody>
          <a:bodyPr/>
          <a:lstStyle/>
          <a:p>
            <a:pPr eaLnBrk="1" hangingPunct="1"/>
            <a:r>
              <a:rPr lang="ru-RU" sz="2000" b="1" i="1" u="sng" dirty="0" smtClean="0">
                <a:solidFill>
                  <a:srgbClr val="006666"/>
                </a:solidFill>
              </a:rPr>
              <a:t>Речевая компетенция как одно из условий самореализации детей в процессе обучения и воспитания</a:t>
            </a:r>
            <a:endParaRPr lang="ru-RU" sz="2000" b="1" i="1" u="sng" dirty="0" smtClean="0">
              <a:solidFill>
                <a:srgbClr val="0066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5933" y="0"/>
            <a:ext cx="2218067" cy="47667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Приложение № 1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12776"/>
            <a:ext cx="3600400" cy="51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4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2139</TotalTime>
  <Words>16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Речевая компетенция как одно из условий самореализации детей в процессе обучения и воспитания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Zam</cp:lastModifiedBy>
  <cp:revision>153</cp:revision>
  <cp:lastPrinted>2013-08-12T03:37:35Z</cp:lastPrinted>
  <dcterms:created xsi:type="dcterms:W3CDTF">2008-10-19T13:15:42Z</dcterms:created>
  <dcterms:modified xsi:type="dcterms:W3CDTF">2017-08-09T07:45:52Z</dcterms:modified>
</cp:coreProperties>
</file>