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2502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качества по школе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 i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читательская грамотность</c:v>
                </c:pt>
                <c:pt idx="1">
                  <c:v>групповой проект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86.7</c:v>
                </c:pt>
                <c:pt idx="1">
                  <c:v>83.3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качества по региону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читательская грамотность</c:v>
                </c:pt>
                <c:pt idx="1">
                  <c:v>групповой проект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66.2</c:v>
                </c:pt>
                <c:pt idx="1">
                  <c:v>77.099999999999994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759808"/>
        <c:axId val="100766848"/>
      </c:barChart>
      <c:catAx>
        <c:axId val="100759808"/>
        <c:scaling>
          <c:orientation val="minMax"/>
        </c:scaling>
        <c:delete val="0"/>
        <c:axPos val="b"/>
        <c:majorTickMark val="out"/>
        <c:minorTickMark val="none"/>
        <c:tickLblPos val="nextTo"/>
        <c:crossAx val="100766848"/>
        <c:crosses val="autoZero"/>
        <c:auto val="1"/>
        <c:lblAlgn val="ctr"/>
        <c:lblOffset val="100"/>
        <c:noMultiLvlLbl val="0"/>
      </c:catAx>
      <c:valAx>
        <c:axId val="100766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759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92446777486142E-2"/>
          <c:y val="3.0831228624714786E-2"/>
          <c:w val="0.71643761543695927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69135802469135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4814814814814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320987654320986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русский язык</c:v>
                </c:pt>
                <c:pt idx="1">
                  <c:v>математика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краю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русский язык</c:v>
                </c:pt>
                <c:pt idx="1">
                  <c:v>математика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70.900000000000006</c:v>
                </c:pt>
                <c:pt idx="1">
                  <c:v>81.400000000000006</c:v>
                </c:pt>
                <c:pt idx="2">
                  <c:v>82.1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Таймыру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русский язык</c:v>
                </c:pt>
                <c:pt idx="1">
                  <c:v>математика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60.4</c:v>
                </c:pt>
                <c:pt idx="1">
                  <c:v>72.400000000000006</c:v>
                </c:pt>
                <c:pt idx="2">
                  <c:v>66.8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141248"/>
        <c:axId val="115216768"/>
      </c:barChart>
      <c:catAx>
        <c:axId val="115141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15216768"/>
        <c:crosses val="autoZero"/>
        <c:auto val="1"/>
        <c:lblAlgn val="ctr"/>
        <c:lblOffset val="100"/>
        <c:noMultiLvlLbl val="0"/>
      </c:catAx>
      <c:valAx>
        <c:axId val="115216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141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2016/17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9.0675195197341386E-4"/>
                  <c:y val="-2.274045185277831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русский язык</c:v>
                </c:pt>
                <c:pt idx="1">
                  <c:v>математика</c:v>
                </c:pt>
                <c:pt idx="2">
                  <c:v>окружающий мир</c:v>
                </c:pt>
                <c:pt idx="3">
                  <c:v>групповой проект</c:v>
                </c:pt>
                <c:pt idx="4">
                  <c:v>читательская грамотность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83.33</c:v>
                </c:pt>
                <c:pt idx="4">
                  <c:v>86.67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2017/18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русский язык</c:v>
                </c:pt>
                <c:pt idx="1">
                  <c:v>математика</c:v>
                </c:pt>
                <c:pt idx="2">
                  <c:v>окружающий мир</c:v>
                </c:pt>
                <c:pt idx="3">
                  <c:v>групповой проект</c:v>
                </c:pt>
                <c:pt idx="4">
                  <c:v>читательская грамотность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91.67</c:v>
                </c:pt>
                <c:pt idx="4">
                  <c:v>61.9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2018/19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русский язык</c:v>
                </c:pt>
                <c:pt idx="1">
                  <c:v>математика</c:v>
                </c:pt>
                <c:pt idx="2">
                  <c:v>окружающий мир</c:v>
                </c:pt>
                <c:pt idx="3">
                  <c:v>групповой проект</c:v>
                </c:pt>
                <c:pt idx="4">
                  <c:v>читательская грамотность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83.3</c:v>
                </c:pt>
                <c:pt idx="4">
                  <c:v>86.7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945984"/>
        <c:axId val="65947520"/>
      </c:barChart>
      <c:catAx>
        <c:axId val="65945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5947520"/>
        <c:crosses val="autoZero"/>
        <c:auto val="1"/>
        <c:lblAlgn val="ctr"/>
        <c:lblOffset val="100"/>
        <c:noMultiLvlLbl val="0"/>
      </c:catAx>
      <c:valAx>
        <c:axId val="65947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59459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74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37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98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83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8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25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321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0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4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5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399E-3C09-4ADE-AA95-085596FA8D46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91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6399E-3C09-4ADE-AA95-085596FA8D46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F0DA0-D257-46AA-826B-AEE68ADA2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4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38324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Результаты </a:t>
            </a:r>
            <a:r>
              <a:rPr lang="ru-RU" sz="3200" b="1" kern="0" dirty="0" smtClean="0">
                <a:solidFill>
                  <a:srgbClr val="FF0000"/>
                </a:solidFill>
                <a:latin typeface="Arial"/>
              </a:rPr>
              <a:t>ККР в 2018-2019 </a:t>
            </a:r>
            <a:r>
              <a:rPr lang="ru-RU" sz="3200" b="1" kern="0" dirty="0" err="1" smtClean="0">
                <a:solidFill>
                  <a:srgbClr val="FF0000"/>
                </a:solidFill>
                <a:latin typeface="Arial"/>
              </a:rPr>
              <a:t>уч.году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в 4  классе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34337823"/>
              </p:ext>
            </p:extLst>
          </p:nvPr>
        </p:nvGraphicFramePr>
        <p:xfrm>
          <a:off x="323528" y="1397000"/>
          <a:ext cx="8208912" cy="448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365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Результаты ВПР 2017-2018 </a:t>
            </a:r>
            <a:r>
              <a:rPr lang="ru-RU" dirty="0" err="1" smtClean="0">
                <a:solidFill>
                  <a:srgbClr val="FF0000"/>
                </a:solidFill>
              </a:rPr>
              <a:t>уч.год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4 класс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8724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57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 сравнении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за последние три года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859582"/>
              </p:ext>
            </p:extLst>
          </p:nvPr>
        </p:nvGraphicFramePr>
        <p:xfrm>
          <a:off x="539552" y="1628800"/>
          <a:ext cx="8507288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171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Результаты ВПР 2017-2018 уч.год 4 класс</vt:lpstr>
      <vt:lpstr>В сравнении  за последние три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</dc:creator>
  <cp:lastModifiedBy>Direktor</cp:lastModifiedBy>
  <cp:revision>9</cp:revision>
  <dcterms:created xsi:type="dcterms:W3CDTF">2016-06-21T06:28:23Z</dcterms:created>
  <dcterms:modified xsi:type="dcterms:W3CDTF">2019-12-27T06:15:25Z</dcterms:modified>
</cp:coreProperties>
</file>