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5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 по школе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</c:v>
                </c:pt>
                <c:pt idx="3">
                  <c:v>физика</c:v>
                </c:pt>
                <c:pt idx="4">
                  <c:v>литература</c:v>
                </c:pt>
                <c:pt idx="5">
                  <c:v>биология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26</c:v>
                </c:pt>
                <c:pt idx="2">
                  <c:v>33</c:v>
                </c:pt>
                <c:pt idx="3">
                  <c:v>27</c:v>
                </c:pt>
                <c:pt idx="4">
                  <c:v>33</c:v>
                </c:pt>
                <c:pt idx="5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 по краю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</c:v>
                </c:pt>
                <c:pt idx="3">
                  <c:v>физика</c:v>
                </c:pt>
                <c:pt idx="4">
                  <c:v>литература</c:v>
                </c:pt>
                <c:pt idx="5">
                  <c:v>биология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656512"/>
        <c:axId val="126658048"/>
      </c:barChart>
      <c:catAx>
        <c:axId val="126656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6658048"/>
        <c:crosses val="autoZero"/>
        <c:auto val="1"/>
        <c:lblAlgn val="ctr"/>
        <c:lblOffset val="100"/>
        <c:noMultiLvlLbl val="0"/>
      </c:catAx>
      <c:valAx>
        <c:axId val="12665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65651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1889295998076717"/>
          <c:y val="0.67559138891633208"/>
          <c:w val="0.17182448762523653"/>
          <c:h val="0.26025060400032335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2016/17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обществознание</c:v>
                </c:pt>
                <c:pt idx="4">
                  <c:v>литература</c:v>
                </c:pt>
                <c:pt idx="5">
                  <c:v>биология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</c:v>
                </c:pt>
                <c:pt idx="1">
                  <c:v>17.7</c:v>
                </c:pt>
                <c:pt idx="3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2017/18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обществознание</c:v>
                </c:pt>
                <c:pt idx="4">
                  <c:v>литература</c:v>
                </c:pt>
                <c:pt idx="5">
                  <c:v>биология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32</c:v>
                </c:pt>
                <c:pt idx="1">
                  <c:v>20</c:v>
                </c:pt>
                <c:pt idx="3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2018/19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обществознание</c:v>
                </c:pt>
                <c:pt idx="4">
                  <c:v>литература</c:v>
                </c:pt>
                <c:pt idx="5">
                  <c:v>биология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28</c:v>
                </c:pt>
                <c:pt idx="1">
                  <c:v>26</c:v>
                </c:pt>
                <c:pt idx="2">
                  <c:v>27</c:v>
                </c:pt>
                <c:pt idx="3">
                  <c:v>33</c:v>
                </c:pt>
                <c:pt idx="4">
                  <c:v>33</c:v>
                </c:pt>
                <c:pt idx="5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866752"/>
        <c:axId val="87876736"/>
      </c:barChart>
      <c:catAx>
        <c:axId val="8786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87876736"/>
        <c:crosses val="autoZero"/>
        <c:auto val="1"/>
        <c:lblAlgn val="ctr"/>
        <c:lblOffset val="100"/>
        <c:noMultiLvlLbl val="0"/>
      </c:catAx>
      <c:valAx>
        <c:axId val="8787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866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1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1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6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7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77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3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7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0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2317-B2FF-404F-B8C7-ED7267C7708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0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15616" y="116632"/>
            <a:ext cx="7355160" cy="11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Результаты ГИА 2018-2019 учебный год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в 9 классе 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54447195"/>
              </p:ext>
            </p:extLst>
          </p:nvPr>
        </p:nvGraphicFramePr>
        <p:xfrm>
          <a:off x="107504" y="1397000"/>
          <a:ext cx="8784976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1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 сравнении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за три последних года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255214"/>
              </p:ext>
            </p:extLst>
          </p:nvPr>
        </p:nvGraphicFramePr>
        <p:xfrm>
          <a:off x="251520" y="1196752"/>
          <a:ext cx="88924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36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В сравнении  за три последних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Direktor</cp:lastModifiedBy>
  <cp:revision>9</cp:revision>
  <cp:lastPrinted>2017-08-09T09:16:56Z</cp:lastPrinted>
  <dcterms:created xsi:type="dcterms:W3CDTF">2016-06-21T06:31:37Z</dcterms:created>
  <dcterms:modified xsi:type="dcterms:W3CDTF">2019-12-27T06:14:13Z</dcterms:modified>
</cp:coreProperties>
</file>