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DAAAF4"/>
    <a:srgbClr val="29EFE6"/>
    <a:srgbClr val="5CB5BC"/>
    <a:srgbClr val="006666"/>
    <a:srgbClr val="7DE78A"/>
    <a:srgbClr val="F1F9A5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79" autoAdjust="0"/>
  </p:normalViewPr>
  <p:slideViewPr>
    <p:cSldViewPr>
      <p:cViewPr varScale="1">
        <p:scale>
          <a:sx n="94" d="100"/>
          <a:sy n="94" d="100"/>
        </p:scale>
        <p:origin x="-11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chemeClr val="folHlink"/>
        </a:solidFill>
        <a:ln w="12700">
          <a:solidFill>
            <a:schemeClr val="tx1"/>
          </a:solidFill>
          <a:prstDash val="solid"/>
        </a:ln>
      </c:spPr>
    </c:sideWall>
    <c:backWall>
      <c:thickness val="0"/>
      <c:spPr>
        <a:solidFill>
          <a:schemeClr val="folHlink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253968253968247E-2"/>
          <c:y val="2.1582733812949641E-2"/>
          <c:w val="0.91587301587301584"/>
          <c:h val="0.6522781774580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Питается всего</c:v>
                </c:pt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548285485293386E-2"/>
                  <c:y val="-2.435019423152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Питается  за родительскую плату</c:v>
                </c:pt>
              </c:strCache>
            </c:strRef>
          </c:tx>
          <c:spPr>
            <a:solidFill>
              <a:schemeClr val="accent2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8608740341023809E-2"/>
                  <c:y val="-7.5362857208775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 Питается бесплатно 2 раза</c:v>
                </c:pt>
              </c:strCache>
            </c:strRef>
          </c:tx>
          <c:spPr>
            <a:solidFill>
              <a:schemeClr val="hlink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5939504065488317E-2"/>
                  <c:y val="-6.186161635958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71744128"/>
        <c:axId val="71754112"/>
        <c:axId val="0"/>
      </c:bar3DChart>
      <c:catAx>
        <c:axId val="7174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1754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754112"/>
        <c:scaling>
          <c:orientation val="minMax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1744128"/>
        <c:crosses val="autoZero"/>
        <c:crossBetween val="between"/>
      </c:valAx>
      <c:spPr>
        <a:noFill/>
        <a:ln w="27432">
          <a:noFill/>
        </a:ln>
      </c:spPr>
    </c:plotArea>
    <c:legend>
      <c:legendPos val="b"/>
      <c:layout>
        <c:manualLayout>
          <c:xMode val="edge"/>
          <c:yMode val="edge"/>
          <c:x val="0.17936507936507937"/>
          <c:y val="0.74820143884892087"/>
          <c:w val="0.64126984126984132"/>
          <c:h val="0.2446043165467626"/>
        </c:manualLayout>
      </c:layout>
      <c:overlay val="0"/>
      <c:spPr>
        <a:noFill/>
        <a:ln w="3429">
          <a:solidFill>
            <a:schemeClr val="tx1"/>
          </a:solidFill>
          <a:prstDash val="solid"/>
        </a:ln>
      </c:spPr>
      <c:txPr>
        <a:bodyPr/>
        <a:lstStyle/>
        <a:p>
          <a:pPr>
            <a:defRPr sz="1787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folHlink"/>
    </a:solidFill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6B90-6E62-4EBC-A696-052FEAE43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1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51F1-F01D-45EE-BFF2-04359DEEF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AA5-2878-4D9A-BDF3-B4D6BBBC7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1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2C11-CE17-4A8F-9F9D-0C031615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9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CE02-57F4-4E4B-BDDA-57247B18D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02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C08E-16FF-46B5-92FB-5DACFC17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9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85D9-87F4-4B76-AA63-852282E8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1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AF3A-0081-4CFF-A956-DE0CF82A9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E69-5FDF-4E23-939A-F140EF01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B84C-82FE-45D9-A918-B580DC2FB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44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299-E5D4-4C81-8D67-22894B68C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9542-7B45-49E4-A761-FD91FE30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0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EF31-00EF-4DEE-91B0-B536A70B3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AE9F-23C8-4630-9AC7-5A3D0AFEA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3BA3-9C3F-480E-ADDA-007878DF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9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62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6F7DAB-29FE-4046-9645-84E3149F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18488" cy="1425575"/>
          </a:xfr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6666"/>
                </a:solidFill>
                <a:latin typeface="Times New Roman" pitchFamily="18" charset="0"/>
              </a:rPr>
              <a:t>Охват горячим питанием учащихся</a:t>
            </a:r>
            <a:br>
              <a:rPr lang="ru-RU" sz="3200" b="1" dirty="0" smtClean="0">
                <a:solidFill>
                  <a:srgbClr val="006666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006666"/>
                </a:solidFill>
                <a:latin typeface="Times New Roman" pitchFamily="18" charset="0"/>
              </a:rPr>
              <a:t> ТМК ОУ «Диксонская средняя школа»</a:t>
            </a:r>
            <a:r>
              <a:rPr lang="ru-RU" sz="3200" b="1" dirty="0" smtClean="0">
                <a:solidFill>
                  <a:srgbClr val="006666"/>
                </a:solidFill>
              </a:rPr>
              <a:t/>
            </a:r>
            <a:br>
              <a:rPr lang="ru-RU" sz="3200" b="1" dirty="0" smtClean="0">
                <a:solidFill>
                  <a:srgbClr val="006666"/>
                </a:solidFill>
              </a:rPr>
            </a:br>
            <a:r>
              <a:rPr lang="ru-RU" sz="3200" b="1" dirty="0" smtClean="0">
                <a:solidFill>
                  <a:srgbClr val="006666"/>
                </a:solidFill>
              </a:rPr>
              <a:t> в 2018-2019 учебном году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932025"/>
              </p:ext>
            </p:extLst>
          </p:nvPr>
        </p:nvGraphicFramePr>
        <p:xfrm>
          <a:off x="1214480" y="2132856"/>
          <a:ext cx="6810375" cy="429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925933" y="0"/>
            <a:ext cx="2218067" cy="47667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Приложение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№ 6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2144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Охват горячим питанием учащихся  ТМК ОУ «Диксонская средняя школа»  в 2018-2019 учебном году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Direktor</cp:lastModifiedBy>
  <cp:revision>156</cp:revision>
  <cp:lastPrinted>2013-08-12T03:37:35Z</cp:lastPrinted>
  <dcterms:created xsi:type="dcterms:W3CDTF">2008-10-19T13:15:42Z</dcterms:created>
  <dcterms:modified xsi:type="dcterms:W3CDTF">2019-10-25T07:27:33Z</dcterms:modified>
</cp:coreProperties>
</file>