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B5BC"/>
    <a:srgbClr val="F1F9A5"/>
    <a:srgbClr val="DAAAF4"/>
    <a:srgbClr val="FF6600"/>
    <a:srgbClr val="29EFE6"/>
    <a:srgbClr val="006666"/>
    <a:srgbClr val="7DE78A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79" autoAdjust="0"/>
  </p:normalViewPr>
  <p:slideViewPr>
    <p:cSldViewPr>
      <p:cViewPr varScale="1">
        <p:scale>
          <a:sx n="94" d="100"/>
          <a:sy n="94" d="100"/>
        </p:scale>
        <p:origin x="-114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DAAAF4"/>
            </a:solidFill>
          </c:spPr>
          <c:explosion val="25"/>
          <c:dPt>
            <c:idx val="0"/>
            <c:bubble3D val="0"/>
            <c:spPr>
              <a:solidFill>
                <a:srgbClr val="5CB5BC"/>
              </a:solidFill>
            </c:spPr>
          </c:dPt>
          <c:dPt>
            <c:idx val="2"/>
            <c:bubble3D val="0"/>
            <c:spPr>
              <a:solidFill>
                <a:srgbClr val="F1F9A5"/>
              </a:solidFill>
            </c:spPr>
          </c:dPt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высшая</c:v>
                </c:pt>
                <c:pt idx="1">
                  <c:v>первая</c:v>
                </c:pt>
                <c:pt idx="2">
                  <c:v>соответствие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0.56999999999999995</c:v>
                </c:pt>
                <c:pt idx="2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6B90-6E62-4EBC-A696-052FEAE43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12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551F1-F01D-45EE-BFF2-04359DEEF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63AA5-2878-4D9A-BDF3-B4D6BBBC7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17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E2C11-CE17-4A8F-9F9D-0C0316153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9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8CE02-57F4-4E4B-BDDA-57247B18D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024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AC08E-16FF-46B5-92FB-5DACFC172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90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85D9-87F4-4B76-AA63-852282E8B0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1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FAF3A-0081-4CFF-A956-DE0CF82A9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3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2E69-5FDF-4E23-939A-F140EF016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5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EB84C-82FE-45D9-A918-B580DC2FB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44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D9299-E5D4-4C81-8D67-22894B68C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4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A9542-7B45-49E4-A761-FD91FE309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0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EEF31-00EF-4DEE-91B0-B536A70B3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1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3AE9F-23C8-4630-9AC7-5A3D0AFEA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53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13BA3-9C3F-480E-ADDA-007878DF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9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>
                <a:alpha val="62000"/>
              </a:srgb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6F7DAB-29FE-4046-9645-84E3149FF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487881"/>
            <a:ext cx="6624736" cy="1224136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ru-RU" sz="2800" b="1" dirty="0" smtClean="0">
                <a:solidFill>
                  <a:srgbClr val="FF0066"/>
                </a:solidFill>
              </a:rPr>
              <a:t> Наличие квалификационной категории у педагогов </a:t>
            </a:r>
            <a:br>
              <a:rPr lang="ru-RU" sz="2800" b="1" dirty="0" smtClean="0">
                <a:solidFill>
                  <a:srgbClr val="FF0066"/>
                </a:solidFill>
              </a:rPr>
            </a:br>
            <a:r>
              <a:rPr lang="ru-RU" sz="2800" b="1" dirty="0" smtClean="0">
                <a:solidFill>
                  <a:srgbClr val="FF0066"/>
                </a:solidFill>
              </a:rPr>
              <a:t>в 2018-2019 уч.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25933" y="0"/>
            <a:ext cx="2218067" cy="476672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Приложение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</a:rPr>
              <a:t>№ 3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56460295"/>
              </p:ext>
            </p:extLst>
          </p:nvPr>
        </p:nvGraphicFramePr>
        <p:xfrm>
          <a:off x="519232" y="18311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56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2157</TotalTime>
  <Words>10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 Наличие квалификационной категории у педагогов  в 2018-2019 уч. году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Direktor</cp:lastModifiedBy>
  <cp:revision>156</cp:revision>
  <cp:lastPrinted>2013-08-12T03:37:35Z</cp:lastPrinted>
  <dcterms:created xsi:type="dcterms:W3CDTF">2008-10-19T13:15:42Z</dcterms:created>
  <dcterms:modified xsi:type="dcterms:W3CDTF">2019-12-27T05:44:30Z</dcterms:modified>
</cp:coreProperties>
</file>