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 текущем учебном году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"/>
          </c:dPt>
          <c:dPt>
            <c:idx val="1"/>
            <c:invertIfNegative val="0"/>
            <c:bubble3D val="0"/>
            <c:explosion val="11"/>
          </c:dPt>
          <c:dPt>
            <c:idx val="2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21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имеют курсы повышения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5452544"/>
        <c:axId val="115458432"/>
      </c:barChart>
      <c:catAx>
        <c:axId val="115452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5458432"/>
        <c:crosses val="autoZero"/>
        <c:auto val="1"/>
        <c:lblAlgn val="ctr"/>
        <c:lblOffset val="100"/>
        <c:noMultiLvlLbl val="0"/>
      </c:catAx>
      <c:valAx>
        <c:axId val="115458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452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6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9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06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06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0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0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0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0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A903-7F58-42F4-B9A4-49A65A2475B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1379D-75E9-498E-AB3D-5B22C65C8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0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47664" y="260648"/>
            <a:ext cx="597601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Уровень повышения квалификации педагогов 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03478090"/>
              </p:ext>
            </p:extLst>
          </p:nvPr>
        </p:nvGraphicFramePr>
        <p:xfrm>
          <a:off x="971600" y="1403648"/>
          <a:ext cx="734481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2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</dc:creator>
  <cp:lastModifiedBy>Zam</cp:lastModifiedBy>
  <cp:revision>3</cp:revision>
  <dcterms:created xsi:type="dcterms:W3CDTF">2016-06-21T06:35:58Z</dcterms:created>
  <dcterms:modified xsi:type="dcterms:W3CDTF">2018-07-02T08:47:03Z</dcterms:modified>
</cp:coreProperties>
</file>