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92446777486142E-2"/>
          <c:y val="3.0831228624714786E-2"/>
          <c:w val="0.71643761543695927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2098765432098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биология</c:v>
                </c:pt>
                <c:pt idx="3">
                  <c:v>история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</c:v>
                </c:pt>
                <c:pt idx="1">
                  <c:v>67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краю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биология</c:v>
                </c:pt>
                <c:pt idx="3">
                  <c:v>история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40.6</c:v>
                </c:pt>
                <c:pt idx="1">
                  <c:v>41.3</c:v>
                </c:pt>
                <c:pt idx="2">
                  <c:v>58.9</c:v>
                </c:pt>
                <c:pt idx="3">
                  <c:v>51.5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биология</c:v>
                </c:pt>
                <c:pt idx="3">
                  <c:v>история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36.1</c:v>
                </c:pt>
                <c:pt idx="1">
                  <c:v>24.1</c:v>
                </c:pt>
                <c:pt idx="2">
                  <c:v>51.5</c:v>
                </c:pt>
                <c:pt idx="3">
                  <c:v>41.6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99200"/>
        <c:axId val="127709184"/>
      </c:barChart>
      <c:catAx>
        <c:axId val="127699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709184"/>
        <c:crosses val="autoZero"/>
        <c:auto val="1"/>
        <c:lblAlgn val="ctr"/>
        <c:lblOffset val="100"/>
        <c:noMultiLvlLbl val="0"/>
      </c:catAx>
      <c:valAx>
        <c:axId val="12770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699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92446777486142E-2"/>
          <c:y val="3.0831228624714786E-2"/>
          <c:w val="0.71643761543695927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2098765432098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6 класс (география)</c:v>
                </c:pt>
                <c:pt idx="1">
                  <c:v>11 класс (физика)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краю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6 класс (география)</c:v>
                </c:pt>
                <c:pt idx="1">
                  <c:v>11 класс (физика)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50.4</c:v>
                </c:pt>
                <c:pt idx="1">
                  <c:v>47.5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6 класс (география)</c:v>
                </c:pt>
                <c:pt idx="1">
                  <c:v>11 класс (физика)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</c:v>
                </c:pt>
                <c:pt idx="1">
                  <c:v>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41184"/>
        <c:axId val="42143104"/>
      </c:barChart>
      <c:catAx>
        <c:axId val="4214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3104"/>
        <c:crosses val="autoZero"/>
        <c:auto val="1"/>
        <c:lblAlgn val="ctr"/>
        <c:lblOffset val="100"/>
        <c:noMultiLvlLbl val="0"/>
      </c:catAx>
      <c:valAx>
        <c:axId val="4214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4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4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8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3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8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5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2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5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399E-3C09-4ADE-AA95-085596FA8D46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4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ВПР 2017-2018 </a:t>
            </a:r>
            <a:r>
              <a:rPr lang="ru-RU" dirty="0" err="1" smtClean="0">
                <a:solidFill>
                  <a:srgbClr val="FF0000"/>
                </a:solidFill>
              </a:rPr>
              <a:t>уч.год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21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7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ВПР 2017-2018 </a:t>
            </a:r>
            <a:r>
              <a:rPr lang="ru-RU" dirty="0" err="1" smtClean="0">
                <a:solidFill>
                  <a:srgbClr val="FF0000"/>
                </a:solidFill>
              </a:rPr>
              <a:t>уч.год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6, 11 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320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0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Результаты ВПР 2017-2018 уч.год 5 класс</vt:lpstr>
      <vt:lpstr>Результаты ВПР 2017-2018 уч.год 6, 11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6</cp:revision>
  <dcterms:created xsi:type="dcterms:W3CDTF">2016-06-21T06:28:23Z</dcterms:created>
  <dcterms:modified xsi:type="dcterms:W3CDTF">2018-07-02T09:14:43Z</dcterms:modified>
</cp:coreProperties>
</file>