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9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80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84" y="-1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Формирование профессиональной компетентности в условиях функционирования центра «Точка Роста»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Подготовил презентацию учитель биологии и химии </a:t>
            </a:r>
            <a:r>
              <a:rPr lang="ru-RU" dirty="0" err="1" smtClean="0"/>
              <a:t>Амерханова</a:t>
            </a:r>
            <a:r>
              <a:rPr lang="ru-RU" dirty="0" smtClean="0"/>
              <a:t> А.И</a:t>
            </a:r>
            <a:endParaRPr lang="ru-RU" dirty="0"/>
          </a:p>
        </p:txBody>
      </p:sp>
      <p:pic>
        <p:nvPicPr>
          <p:cNvPr id="2050" name="Picture 2" descr="C:\Users\Школа2\Desktop\IMG_20221229_1124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489654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81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Измерение пульса человека</a:t>
            </a:r>
            <a:endParaRPr lang="ru-RU" dirty="0"/>
          </a:p>
        </p:txBody>
      </p:sp>
      <p:pic>
        <p:nvPicPr>
          <p:cNvPr id="9219" name="Picture 3" descr="C:\Users\Школа2\Desktop\Точка Роста\IMG_20221226_1204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Школа2\Desktop\Точка Роста\IMG_20221226_1203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620688"/>
            <a:ext cx="393675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68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Измерение КГР ( аналог полиграфа- детектора лжи)</a:t>
            </a:r>
            <a:endParaRPr lang="ru-RU" dirty="0"/>
          </a:p>
        </p:txBody>
      </p:sp>
      <p:pic>
        <p:nvPicPr>
          <p:cNvPr id="11267" name="Picture 3" descr="C:\Users\Школа2\Desktop\Точка Роста\IMG_20221226_1226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4430" y="530225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Школа2\Desktop\Точка Роста\IMG_20221226_1224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692696"/>
            <a:ext cx="442241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10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Измерение КГР при раздражении обонятельных рецепторов (активность СНС снизилась)</a:t>
            </a:r>
            <a:endParaRPr lang="ru-RU" sz="3200" dirty="0"/>
          </a:p>
        </p:txBody>
      </p:sp>
      <p:pic>
        <p:nvPicPr>
          <p:cNvPr id="12292" name="Picture 4" descr="C:\Users\Школа2\Desktop\Точка Роста\IMG_20221226_1228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4430" y="530225"/>
            <a:ext cx="3292078" cy="397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Школа2\Desktop\Точка Роста\IMG_20221226_1227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8024" y="530225"/>
            <a:ext cx="3579490" cy="409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2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Измерение АД после физической нагрузки </a:t>
            </a:r>
            <a:endParaRPr lang="ru-RU" dirty="0"/>
          </a:p>
        </p:txBody>
      </p:sp>
      <p:pic>
        <p:nvPicPr>
          <p:cNvPr id="13314" name="Picture 2" descr="C:\Users\Школа2\Desktop\Точка Роста\IMG_20221226_1031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4430" y="530225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Школа2\Desktop\Точка Роста\IMG_20221226_1035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75436" y="530225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7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Измерение температуры и влажности воздуха и определение точки росы.</a:t>
            </a:r>
            <a:endParaRPr lang="ru-RU" dirty="0"/>
          </a:p>
        </p:txBody>
      </p:sp>
      <p:pic>
        <p:nvPicPr>
          <p:cNvPr id="14338" name="Picture 2" descr="C:\Users\Школа2\Desktop\Точка Роста\IMG_20221227_1004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4350" y="1250355"/>
            <a:ext cx="3932238" cy="294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Школа2\Desktop\Точка Роста\IMG_20221227_1004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56150" y="1250950"/>
            <a:ext cx="3930650" cy="29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53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Исследование рН растворов</a:t>
            </a:r>
            <a:endParaRPr lang="ru-RU" dirty="0"/>
          </a:p>
        </p:txBody>
      </p:sp>
      <p:pic>
        <p:nvPicPr>
          <p:cNvPr id="2050" name="Picture 2" descr="C:\Users\Школа2\Desktop\IMG_20221229_0924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430" y="530225"/>
            <a:ext cx="3521546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Школа2\Desktop\IMG_20221229_0919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418680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3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653136"/>
            <a:ext cx="8291264" cy="1384014"/>
          </a:xfrm>
        </p:spPr>
        <p:txBody>
          <a:bodyPr>
            <a:normAutofit/>
          </a:bodyPr>
          <a:lstStyle/>
          <a:p>
            <a:r>
              <a:rPr lang="ru-RU" dirty="0" smtClean="0"/>
              <a:t> Рассматривание водяных знаков на купюре под Э.М.</a:t>
            </a:r>
            <a:endParaRPr lang="ru-RU" dirty="0"/>
          </a:p>
        </p:txBody>
      </p:sp>
      <p:pic>
        <p:nvPicPr>
          <p:cNvPr id="15362" name="Picture 2" descr="C:\Users\Школа2\Desktop\Точка Роста\IMG_20221227_1124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4350" y="1250355"/>
            <a:ext cx="3932238" cy="294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Школа2\Desktop\Точка Роста\IMG_20221227_1125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56150" y="1250950"/>
            <a:ext cx="3930650" cy="29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1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25144"/>
            <a:ext cx="8183880" cy="13120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О</a:t>
            </a:r>
            <a:r>
              <a:rPr lang="ru-RU" dirty="0" smtClean="0"/>
              <a:t>бнаружение остатков жизнедеятельности обитателей в аквариумной воде.</a:t>
            </a:r>
            <a:endParaRPr lang="ru-RU" dirty="0"/>
          </a:p>
        </p:txBody>
      </p:sp>
      <p:pic>
        <p:nvPicPr>
          <p:cNvPr id="16386" name="Picture 2" descr="C:\Users\Школа2\Desktop\Точка Роста\IMG_20221227_1125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4350" y="1250355"/>
            <a:ext cx="3932238" cy="294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Школа2\Desktop\Точка Роста\IMG_20221227_1125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56150" y="1250950"/>
            <a:ext cx="3930650" cy="29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88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Рассматривание волоса под увеличением</a:t>
            </a:r>
            <a:endParaRPr lang="ru-RU" dirty="0"/>
          </a:p>
        </p:txBody>
      </p:sp>
      <p:pic>
        <p:nvPicPr>
          <p:cNvPr id="17410" name="Picture 2" descr="C:\Users\Школа2\Desktop\Точка Роста\IMG_20221227_1127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4430" y="530225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Школа2\Desktop\Точка Роста\IMG_20221227_1127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75436" y="530225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0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Изучение структуры кристаллов сахара и медного купороса </a:t>
            </a:r>
            <a:endParaRPr lang="ru-RU" dirty="0"/>
          </a:p>
        </p:txBody>
      </p:sp>
      <p:pic>
        <p:nvPicPr>
          <p:cNvPr id="18434" name="Picture 2" descr="C:\Users\Школа2\Desktop\Точка Роста\IMG_20221227_1134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4430" y="530225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Школа2\Desktop\Точка Роста\IMG_20221227_1133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75436" y="530225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9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«Точка Роста» в кабинете биологии при ТМКОУ «</a:t>
            </a:r>
            <a:r>
              <a:rPr lang="ru-RU" dirty="0" err="1" smtClean="0"/>
              <a:t>Диксонская</a:t>
            </a:r>
            <a:r>
              <a:rPr lang="ru-RU" dirty="0" smtClean="0"/>
              <a:t> СШ»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836712"/>
            <a:ext cx="5040560" cy="346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2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Эпителий слизистой ротовой полости человека.</a:t>
            </a:r>
            <a:endParaRPr lang="ru-RU" dirty="0"/>
          </a:p>
        </p:txBody>
      </p:sp>
      <p:pic>
        <p:nvPicPr>
          <p:cNvPr id="19458" name="Picture 2" descr="C:\Users\Школа2\Desktop\Точка Роста\IMG_20221227_1136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4430" y="530225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Школа2\Desktop\Точка Роста\IMG_20221227_1136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75436" y="530225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2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</a:t>
            </a:r>
            <a:r>
              <a:rPr lang="ru-RU" sz="3100" dirty="0" smtClean="0"/>
              <a:t>Рассматривание готового микропрепарата «Конечности членистоногого» </a:t>
            </a:r>
            <a:endParaRPr lang="ru-RU" sz="3100" dirty="0"/>
          </a:p>
        </p:txBody>
      </p:sp>
      <p:pic>
        <p:nvPicPr>
          <p:cNvPr id="1026" name="Picture 2" descr="C:\Users\Школа2\Desktop\IMG_20221228_1331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530225"/>
            <a:ext cx="3528392" cy="420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Школа2\Desktop\IMG_20221228_1331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530225"/>
            <a:ext cx="3219450" cy="400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82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Паренхима листа Элодеи </a:t>
            </a:r>
            <a:endParaRPr lang="ru-RU" dirty="0"/>
          </a:p>
        </p:txBody>
      </p:sp>
      <p:pic>
        <p:nvPicPr>
          <p:cNvPr id="20482" name="Picture 2" descr="C:\Users\Школа2\Desktop\Точка Роста\IMG_20221227_1141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4430" y="530225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Школа2\Desktop\Точка Роста\IMG_20221227_1141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56150" y="1250950"/>
            <a:ext cx="3930650" cy="29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1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«Точка Роста»- это большие возможности для развития интереса к проектной и исследовательской деятельности</a:t>
            </a:r>
            <a:r>
              <a:rPr lang="ru-RU" sz="2400" dirty="0"/>
              <a:t>!</a:t>
            </a:r>
          </a:p>
        </p:txBody>
      </p:sp>
      <p:pic>
        <p:nvPicPr>
          <p:cNvPr id="1026" name="Picture 2" descr="C:\Users\Школа2\Desktop\IMG_20221229_1124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6624735" cy="41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97152"/>
            <a:ext cx="7931224" cy="1237888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7846" y="530225"/>
            <a:ext cx="6094345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63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«Точка Роста» – это уникальный проект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/>
              <a:t>Главная цель проекта - предоставить всем школьникам, независимо от места их проживания, равные возможности на получение качественного и конкурентоспособного образования.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Глобальной целью проекта</a:t>
            </a:r>
            <a:r>
              <a:rPr lang="ru-RU" dirty="0"/>
              <a:t> является создание такой среды обучения, которая позволила бы России войти в десятку стран с лучшим образованием в мире. Именно поэтому большое внимание в центрах «Точка роста» уделяют программам, которые развивают у школьников цифровые навыки. Кроме того, </a:t>
            </a:r>
            <a:r>
              <a:rPr lang="ru-RU" dirty="0" smtClean="0"/>
              <a:t>качественное </a:t>
            </a:r>
            <a:r>
              <a:rPr lang="ru-RU" dirty="0"/>
              <a:t>образование помогает школьникам развиваться в соответствии с требованиями современного общества к квалифицированным специалистам на рынке труда.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9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Оборудование «Точки </a:t>
            </a:r>
            <a:r>
              <a:rPr lang="ru-RU" dirty="0" err="1" smtClean="0"/>
              <a:t>Роста»в</a:t>
            </a:r>
            <a:r>
              <a:rPr lang="ru-RU" dirty="0" smtClean="0"/>
              <a:t> кабинете биологии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Цифровые лаборатории по  биологии, химии, экологии, физиологии, </a:t>
            </a:r>
            <a:r>
              <a:rPr lang="ru-RU" dirty="0" err="1" smtClean="0"/>
              <a:t>нейротехнологии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Электронный микроскоп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ЦЛ «</a:t>
            </a:r>
            <a:r>
              <a:rPr lang="ru-RU" dirty="0" err="1" smtClean="0"/>
              <a:t>РобикЛаб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ЦЛ « </a:t>
            </a:r>
            <a:r>
              <a:rPr lang="en-US" dirty="0" err="1" smtClean="0"/>
              <a:t>DigiLab</a:t>
            </a:r>
            <a:r>
              <a:rPr lang="en-US" dirty="0" smtClean="0"/>
              <a:t> </a:t>
            </a:r>
            <a:r>
              <a:rPr lang="ru-RU" dirty="0" smtClean="0"/>
              <a:t>- Радуга»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en-US" dirty="0" err="1" smtClean="0"/>
              <a:t>Levenhuk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 descr="C:\Users\Школа2\Desktop\IMG_20221229_1022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3496" y="2276872"/>
            <a:ext cx="2957448" cy="2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Школа2\Desktop\IMG_20221229_1023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948" y="2996952"/>
            <a:ext cx="2697924" cy="202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Школа2\Desktop\IMG_20221229_1023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3871" y="2996952"/>
            <a:ext cx="2483023" cy="186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8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чем преимущества оборудования «Точки Роста» 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Эксперименты с использованием оборудования Т.Р. позволяют активизировать формы изучения по естественным наукам, развивать практические учебно- познавательные умения, лучше усвоить программный материал, ознакомиться  с основными принципами измерения физиологически важных параметров. </a:t>
            </a:r>
            <a:endParaRPr lang="ru-RU" dirty="0"/>
          </a:p>
        </p:txBody>
      </p:sp>
      <p:pic>
        <p:nvPicPr>
          <p:cNvPr id="4098" name="Picture 2" descr="C:\Users\Школа2\Desktop\Точка Роста\IMG_20221226_0936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Датчики и </a:t>
            </a:r>
            <a:r>
              <a:rPr lang="ru-RU" dirty="0" err="1" smtClean="0"/>
              <a:t>мультидатчики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Комплекты датчиков позволяют  проводить эксперименты, лабораторные работы и практикумы по естественным наукам. Датчики легки в усвоении, интуитивно понятны, что позволяет использовать их при проведении  самостоятельных проектно- исследовательских работ. </a:t>
            </a:r>
            <a:endParaRPr lang="ru-RU" dirty="0"/>
          </a:p>
        </p:txBody>
      </p:sp>
      <p:pic>
        <p:nvPicPr>
          <p:cNvPr id="5122" name="Picture 2" descr="C:\Users\Школа2\Desktop\Точка Роста\IMG_20221227_09344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5298976" cy="397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87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Измерение кистевой силы .</a:t>
            </a:r>
            <a:endParaRPr lang="ru-RU" dirty="0"/>
          </a:p>
        </p:txBody>
      </p:sp>
      <p:pic>
        <p:nvPicPr>
          <p:cNvPr id="6146" name="Picture 2" descr="C:\Users\Школа2\Desktop\Точка Роста\IMG_20221227_0944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4430" y="530225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Школа2\Desktop\Точка Роста\IMG_20221227_0945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75436" y="530225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1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Измерение освещенности кабинета.</a:t>
            </a:r>
            <a:endParaRPr lang="ru-RU" dirty="0"/>
          </a:p>
        </p:txBody>
      </p:sp>
      <p:pic>
        <p:nvPicPr>
          <p:cNvPr id="7171" name="Picture 3" descr="C:\Users\Школа2\Desktop\Точка Роста\IMG_20221227_0939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4350" y="1250355"/>
            <a:ext cx="3932238" cy="294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Школа2\Desktop\Точка Роста\IMG_20221227_1003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56150" y="1250950"/>
            <a:ext cx="3930650" cy="29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Измерение ЭКГ сердца человека</a:t>
            </a:r>
            <a:endParaRPr lang="ru-RU" dirty="0"/>
          </a:p>
        </p:txBody>
      </p:sp>
      <p:pic>
        <p:nvPicPr>
          <p:cNvPr id="8195" name="Picture 3" descr="C:\Users\Школа2\Desktop\Точка Роста\IMG_20221227_1009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297033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Школа2\Desktop\Точка Роста\IMG_20221227_1014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908720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71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330</TotalTime>
  <Words>300</Words>
  <Application>Microsoft Office PowerPoint</Application>
  <PresentationFormat>Экран (4:3)</PresentationFormat>
  <Paragraphs>34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Формирование профессиональной компетентности в условиях функционирования центра «Точка Роста» </vt:lpstr>
      <vt:lpstr>«Точка Роста» в кабинете биологии при ТМКОУ «Диксонская СШ»</vt:lpstr>
      <vt:lpstr>«Точка Роста» – это уникальный проект</vt:lpstr>
      <vt:lpstr>Оборудование «Точки Роста»в кабинете биологии</vt:lpstr>
      <vt:lpstr>В чем преимущества оборудования «Точки Роста» ?</vt:lpstr>
      <vt:lpstr>     Датчики и мультидатчики.</vt:lpstr>
      <vt:lpstr>Измерение кистевой силы .</vt:lpstr>
      <vt:lpstr>Измерение освещенности кабинета.</vt:lpstr>
      <vt:lpstr>Измерение ЭКГ сердца человека</vt:lpstr>
      <vt:lpstr>Измерение пульса человека</vt:lpstr>
      <vt:lpstr>Измерение КГР ( аналог полиграфа- детектора лжи)</vt:lpstr>
      <vt:lpstr>Измерение КГР при раздражении обонятельных рецепторов (активность СНС снизилась)</vt:lpstr>
      <vt:lpstr>Измерение АД после физической нагрузки </vt:lpstr>
      <vt:lpstr>Измерение температуры и влажности воздуха и определение точки росы.</vt:lpstr>
      <vt:lpstr>Исследование рН растворов</vt:lpstr>
      <vt:lpstr> Рассматривание водяных знаков на купюре под Э.М.</vt:lpstr>
      <vt:lpstr> Обнаружение остатков жизнедеятельности обитателей в аквариумной воде.</vt:lpstr>
      <vt:lpstr>Рассматривание волоса под увеличением</vt:lpstr>
      <vt:lpstr>Изучение структуры кристаллов сахара и медного купороса </vt:lpstr>
      <vt:lpstr>Эпителий слизистой ротовой полости человека.</vt:lpstr>
      <vt:lpstr>   Рассматривание готового микропрепарата «Конечности членистоногого» </vt:lpstr>
      <vt:lpstr>Паренхима листа Элодеи </vt:lpstr>
      <vt:lpstr>«Точка Роста»- это большие возможности для развития интереса к проектной и исследовательской деятельности!</vt:lpstr>
      <vt:lpstr>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Школа2</dc:creator>
  <cp:lastModifiedBy>Роберт</cp:lastModifiedBy>
  <cp:revision>22</cp:revision>
  <dcterms:created xsi:type="dcterms:W3CDTF">2022-12-27T05:29:23Z</dcterms:created>
  <dcterms:modified xsi:type="dcterms:W3CDTF">2022-12-31T10:27:07Z</dcterms:modified>
</cp:coreProperties>
</file>