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84" r:id="rId9"/>
    <p:sldId id="272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4" r:id="rId18"/>
    <p:sldId id="265" r:id="rId19"/>
    <p:sldId id="269" r:id="rId20"/>
    <p:sldId id="274" r:id="rId21"/>
    <p:sldId id="278" r:id="rId22"/>
    <p:sldId id="271" r:id="rId23"/>
    <p:sldId id="279" r:id="rId24"/>
    <p:sldId id="280" r:id="rId25"/>
    <p:sldId id="273" r:id="rId26"/>
    <p:sldId id="282" r:id="rId27"/>
    <p:sldId id="283" r:id="rId28"/>
    <p:sldId id="27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EEC8D3-DB52-49E8-B771-CA6A6AEFF5EE}">
          <p14:sldIdLst>
            <p14:sldId id="284"/>
            <p14:sldId id="272"/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  <p14:sldId id="265"/>
            <p14:sldId id="269"/>
            <p14:sldId id="274"/>
            <p14:sldId id="278"/>
            <p14:sldId id="271"/>
            <p14:sldId id="279"/>
            <p14:sldId id="280"/>
            <p14:sldId id="273"/>
            <p14:sldId id="282"/>
            <p14:sldId id="283"/>
            <p14:sldId id="2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54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10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67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64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36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06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8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5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91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02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18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87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29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32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4682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2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85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9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27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01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75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0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48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99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231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401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378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0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034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84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710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00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084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34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282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032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671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1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977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752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760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19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677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7538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704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416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458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7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582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806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55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772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090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76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647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66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569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6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298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764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801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261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650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030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643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104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055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7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55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4485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929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793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763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975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775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173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2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5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9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3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6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5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5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6858000"/>
          </a:xfrm>
          <a:solidFill>
            <a:schemeClr val="bg1">
              <a:alpha val="37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6100" b="1" dirty="0">
                <a:solidFill>
                  <a:srgbClr val="FF0000"/>
                </a:solidFill>
                <a:cs typeface="Aharoni" pitchFamily="2" charset="-79"/>
              </a:rPr>
              <a:t>ГЛАВНОЕ УПРАВЛЕНИЕ </a:t>
            </a:r>
            <a:br>
              <a:rPr lang="ru-RU" sz="6100" b="1" dirty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6100" b="1" dirty="0">
                <a:solidFill>
                  <a:srgbClr val="FF0000"/>
                </a:solidFill>
                <a:cs typeface="Aharoni" pitchFamily="2" charset="-79"/>
              </a:rPr>
              <a:t>МЧС РОССИИ </a:t>
            </a:r>
            <a:br>
              <a:rPr lang="ru-RU" sz="6100" b="1" dirty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6100" b="1" dirty="0">
                <a:solidFill>
                  <a:srgbClr val="FF0000"/>
                </a:solidFill>
                <a:cs typeface="Aharoni" pitchFamily="2" charset="-79"/>
              </a:rPr>
              <a:t>ПО КРАСНОЯРСКОМУ КРАЮ</a:t>
            </a:r>
            <a:r>
              <a:rPr lang="ru-RU" sz="2000" b="1" dirty="0">
                <a:solidFill>
                  <a:srgbClr val="FF3300"/>
                </a:solidFill>
                <a:cs typeface="Aharoni" pitchFamily="2" charset="-79"/>
              </a:rPr>
              <a:t/>
            </a:r>
            <a:br>
              <a:rPr lang="ru-RU" sz="2000" b="1" dirty="0">
                <a:solidFill>
                  <a:srgbClr val="FF3300"/>
                </a:solidFill>
                <a:cs typeface="Aharoni" pitchFamily="2" charset="-79"/>
              </a:rPr>
            </a:br>
            <a:r>
              <a:rPr lang="ru-RU" sz="5600" b="1" dirty="0">
                <a:solidFill>
                  <a:srgbClr val="FFFF00"/>
                </a:solidFill>
                <a:cs typeface="Aharoni" pitchFamily="2" charset="-79"/>
              </a:rPr>
              <a:t/>
            </a:r>
            <a:br>
              <a:rPr lang="ru-RU" sz="5600" b="1" dirty="0">
                <a:solidFill>
                  <a:srgbClr val="FFFF00"/>
                </a:solidFill>
                <a:cs typeface="Aharoni" pitchFamily="2" charset="-79"/>
              </a:rPr>
            </a:br>
            <a:r>
              <a:rPr lang="ru-RU" sz="5600" b="1" dirty="0">
                <a:solidFill>
                  <a:schemeClr val="bg1"/>
                </a:solidFill>
                <a:cs typeface="Aharoni" pitchFamily="2" charset="-79"/>
              </a:rPr>
              <a:t>ГОСУДАРСТВЕННАЯ ИНСПЕКЦИЯ </a:t>
            </a:r>
            <a:br>
              <a:rPr lang="ru-RU" sz="5600" b="1" dirty="0">
                <a:solidFill>
                  <a:schemeClr val="bg1"/>
                </a:solidFill>
                <a:cs typeface="Aharoni" pitchFamily="2" charset="-79"/>
              </a:rPr>
            </a:br>
            <a:r>
              <a:rPr lang="ru-RU" sz="5600" b="1" dirty="0">
                <a:solidFill>
                  <a:schemeClr val="bg1"/>
                </a:solidFill>
                <a:cs typeface="Aharoni" pitchFamily="2" charset="-79"/>
              </a:rPr>
              <a:t>ПО МАЛОМЕРНЫМ СУДАМ</a:t>
            </a:r>
            <a:br>
              <a:rPr lang="ru-RU" sz="5600" b="1" dirty="0">
                <a:solidFill>
                  <a:schemeClr val="bg1"/>
                </a:solidFill>
                <a:cs typeface="Aharoni" pitchFamily="2" charset="-79"/>
              </a:rPr>
            </a:br>
            <a:r>
              <a:rPr lang="ru-RU" sz="5600" dirty="0">
                <a:solidFill>
                  <a:schemeClr val="bg1"/>
                </a:solidFill>
              </a:rPr>
              <a:t/>
            </a:r>
            <a:br>
              <a:rPr lang="ru-RU" sz="5600" dirty="0">
                <a:solidFill>
                  <a:schemeClr val="bg1"/>
                </a:solidFill>
              </a:rPr>
            </a:br>
            <a:endParaRPr lang="ru-RU" sz="5600" dirty="0">
              <a:solidFill>
                <a:schemeClr val="bg1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5885" y="5085184"/>
            <a:ext cx="92075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63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G:\новая папка\1601294_15317514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7779"/>
            <a:ext cx="6228184" cy="6820221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-2983" y="1196752"/>
            <a:ext cx="2987824" cy="33989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FF0000"/>
              </a:solidFill>
            </a:endParaRPr>
          </a:p>
          <a:p>
            <a:endParaRPr lang="ru-RU" sz="4000" b="1" dirty="0">
              <a:solidFill>
                <a:srgbClr val="FF0000"/>
              </a:solidFill>
            </a:endParaRPr>
          </a:p>
          <a:p>
            <a:endParaRPr lang="ru-RU" sz="4000" b="1" dirty="0">
              <a:solidFill>
                <a:srgbClr val="FF0000"/>
              </a:solidFill>
            </a:endParaRPr>
          </a:p>
          <a:p>
            <a:r>
              <a:rPr lang="ru-RU" sz="4000" b="1" dirty="0">
                <a:solidFill>
                  <a:srgbClr val="FF0000"/>
                </a:solidFill>
              </a:rPr>
              <a:t>Не оставляйте детей 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у водоема 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без присмотра!</a:t>
            </a:r>
          </a:p>
        </p:txBody>
      </p:sp>
      <p:pic>
        <p:nvPicPr>
          <p:cNvPr id="4" name="Picture 3" descr="O:\ГИМС\ЛИСИЦЫНА\от Коваленко\Вымпел ГИМС.png" title="Красноярский кра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65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980728"/>
            <a:ext cx="2818656" cy="5760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F0000"/>
                </a:solidFill>
              </a:rPr>
              <a:t>Нельзя распивать спиртные напитки, находясь             у водоема</a:t>
            </a:r>
          </a:p>
        </p:txBody>
      </p:sp>
      <p:pic>
        <p:nvPicPr>
          <p:cNvPr id="8194" name="Picture 2" descr="F:\новая папка\спиртны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16632"/>
            <a:ext cx="6192688" cy="66247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O:\ГИМС\ЛИСИЦЫНА\от Коваленко\Вымпел ГИМС.png" title="Красноярский кра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49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:\ГИМС\ЛИСИЦЫНА\от Коваленко\Вымпел ГИМС.png" title="Красноярский кра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net\Desktop\Новая папка\ФОТО детские\IMG_20220330_1358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34" y="404664"/>
            <a:ext cx="3801728" cy="2592288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net\Desktop\Новая папка\ФОТО детские\IMG-20220413-WA00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104455" cy="2810622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net\Desktop\Новая папка\для презентации\для Ролика\1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34" y="3501008"/>
            <a:ext cx="3801728" cy="2882630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70688" y="808451"/>
            <a:ext cx="3474131" cy="2186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chemeClr val="accent5">
                    <a:lumMod val="75000"/>
                  </a:schemeClr>
                </a:solidFill>
              </a:rPr>
              <a:t>ВАЖНО воспитывать культуру собственной безопасности у детей!</a:t>
            </a:r>
          </a:p>
        </p:txBody>
      </p:sp>
    </p:spTree>
    <p:extLst>
      <p:ext uri="{BB962C8B-B14F-4D97-AF65-F5344CB8AC3E}">
        <p14:creationId xmlns:p14="http://schemas.microsoft.com/office/powerpoint/2010/main" val="30348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:\ГИМС\ЛИСИЦЫНА\от Коваленко\Вымпел ГИМС.png" title="Красноярский кра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1340768"/>
            <a:ext cx="2483767" cy="5112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chemeClr val="accent5">
                    <a:lumMod val="75000"/>
                  </a:schemeClr>
                </a:solidFill>
              </a:rPr>
              <a:t>РОЛЬ РОДИТЕЛЕЙ САМАЯ ВАЖНАЯ В ВОСПИТАНИИ ДЕТЕЙ!</a:t>
            </a:r>
          </a:p>
        </p:txBody>
      </p:sp>
      <p:pic>
        <p:nvPicPr>
          <p:cNvPr id="4100" name="Picture 4" descr="https://avatars.mds.yandex.net/get-zen_doc/1897860/pub_6095aa64203bf7596d8eaa25_6095ab214fade3788bd9597d/scale_1200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195189"/>
            <a:ext cx="6264696" cy="6474171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58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:\ГИМС\ЛИСИЦЫНА\от Коваленко\Вымпел ГИМС.png" title="Красноярский кра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" y="548680"/>
            <a:ext cx="2555776" cy="63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F0000"/>
                </a:solidFill>
              </a:rPr>
              <a:t>Незнание </a:t>
            </a:r>
            <a:r>
              <a:rPr lang="ru-RU" sz="3000" b="1" dirty="0">
                <a:solidFill>
                  <a:srgbClr val="FF0000"/>
                </a:solidFill>
              </a:rPr>
              <a:t>правил безопасности </a:t>
            </a:r>
            <a:r>
              <a:rPr lang="ru-RU" sz="4000" b="1" dirty="0">
                <a:solidFill>
                  <a:srgbClr val="FF0000"/>
                </a:solidFill>
              </a:rPr>
              <a:t>приводит к трагедии</a:t>
            </a:r>
          </a:p>
        </p:txBody>
      </p:sp>
      <p:pic>
        <p:nvPicPr>
          <p:cNvPr id="7170" name="Picture 2" descr="https://orenday.ru/assets/images/news/2020/07/20/ylyi9me2t1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1" y="404664"/>
            <a:ext cx="6312667" cy="5904656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12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:\ГИМС\ЛИСИЦЫНА\от Коваленко\Вымпел ГИМС.png" title="Красноярский кра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1340768"/>
            <a:ext cx="3278982" cy="4896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МЫ </a:t>
            </a:r>
          </a:p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делаем </a:t>
            </a:r>
          </a:p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ВСЁ для безопасности ваших детей!</a:t>
            </a:r>
          </a:p>
        </p:txBody>
      </p:sp>
      <p:pic>
        <p:nvPicPr>
          <p:cNvPr id="3074" name="Picture 2" descr="C:\Users\inet\Desktop\Новая папка\для презентации\для Ролика\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8982" y="3156493"/>
            <a:ext cx="5613498" cy="3512867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net\Desktop\Новая папка\для презентации\для Ролика\3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95190"/>
            <a:ext cx="5688632" cy="28000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06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C:\Users\inet\Desktop\Новая папка\картинки\слайд 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834095"/>
            <a:ext cx="4146331" cy="3790975"/>
          </a:xfrm>
          <a:prstGeom prst="rect">
            <a:avLst/>
          </a:prstGeom>
          <a:noFill/>
          <a:effectLst>
            <a:softEdge rad="152400"/>
          </a:effectLst>
        </p:spPr>
      </p:pic>
      <p:pic>
        <p:nvPicPr>
          <p:cNvPr id="4" name="Picture 3" descr="O:\ГИМС\ЛИСИЦЫНА\от Коваленко\Вымпел ГИМС.png" title="Красноярский кра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82468" y="97047"/>
            <a:ext cx="2898067" cy="3364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МЫ </a:t>
            </a:r>
          </a:p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всегда придём к вам на помощь! </a:t>
            </a:r>
          </a:p>
        </p:txBody>
      </p:sp>
      <p:pic>
        <p:nvPicPr>
          <p:cNvPr id="9218" name="Picture 2" descr="C:\Users\inet\Desktop\Новая папка\для презентации\для Ролика\1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44934" y="3717033"/>
            <a:ext cx="4511847" cy="2908038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inet\Desktop\Новая папка\для презентации\для Ролика\1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1" y="195187"/>
            <a:ext cx="2865692" cy="263890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inet\Desktop\Новая папка\для презентации\для Ролика\1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4754" y="1779114"/>
            <a:ext cx="2247714" cy="2996952"/>
          </a:xfrm>
          <a:prstGeom prst="rect">
            <a:avLst/>
          </a:prstGeom>
          <a:noFill/>
          <a:effectLst>
            <a:glow rad="990600">
              <a:schemeClr val="bg1">
                <a:alpha val="40000"/>
              </a:schemeClr>
            </a:glow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173679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:\ГИМС\ЛИСИЦЫНА\от Коваленко\Вымпел ГИМС.png" title="Красноярский кра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ddu211.minsk.edu.by/ru/sm.aspx?guid=1733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1" y="1916832"/>
            <a:ext cx="8640959" cy="4673176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97047"/>
            <a:ext cx="7576887" cy="18197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Привитие культуры безопасного поведения детям - залог вашего спокойствия и гордости за них</a:t>
            </a:r>
          </a:p>
        </p:txBody>
      </p:sp>
    </p:spTree>
    <p:extLst>
      <p:ext uri="{BB962C8B-B14F-4D97-AF65-F5344CB8AC3E}">
        <p14:creationId xmlns:p14="http://schemas.microsoft.com/office/powerpoint/2010/main" val="267186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:\ГИМС\ЛИСИЦЫНА\от Коваленко\Вымпел ГИМС.png" title="Красноярский кра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7504" y="1242190"/>
            <a:ext cx="2448272" cy="5067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УЧИТЕ </a:t>
            </a:r>
          </a:p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ДЕТЕЙ ПЛАВАТЬ</a:t>
            </a:r>
          </a:p>
        </p:txBody>
      </p:sp>
      <p:pic>
        <p:nvPicPr>
          <p:cNvPr id="5122" name="Picture 2" descr="https://4baby-shop.ru/wp-content/uploads/e/9/d/e9d29ae12077849dcf07db6e39393ca2.jpe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195189"/>
            <a:ext cx="6264696" cy="6402163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58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O:\ГИМС\ЛИСИЦЫНА\от Коваленко\Вымпел ГИМС.png" title="Красноярский кра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140968"/>
            <a:ext cx="918356" cy="1352935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219766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net\Desktop\Новая папка\для презентации\для Ролика\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491" y="3143127"/>
            <a:ext cx="4485515" cy="3162759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75656" y="300156"/>
            <a:ext cx="67895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Техника безопасности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 воде</a:t>
            </a:r>
          </a:p>
        </p:txBody>
      </p:sp>
      <p:pic>
        <p:nvPicPr>
          <p:cNvPr id="4" name="Picture 3" descr="O:\ГИМС\ЛИСИЦЫНА\от Коваленко\Вымпел ГИМС.png" title="Красноярский кра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inet\Desktop\Новая папка\для презентации\для Ролика\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1120" y="2018024"/>
            <a:ext cx="4752528" cy="319000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0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:\ГИМС\ЛИСИЦЫНА\от Коваленко\Вымпел ГИМС.png" title="Красноярский кра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/>
        </p:spPr>
      </p:pic>
      <p:pic>
        <p:nvPicPr>
          <p:cNvPr id="14338" name="Picture 2" descr="http://donschool-sr3.ucoz.ru/js/qwe/listovka-a5-vert-38000-sht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7" y="195190"/>
            <a:ext cx="4824536" cy="6326018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1155552"/>
            <a:ext cx="3312368" cy="53656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>
                <a:solidFill>
                  <a:srgbClr val="FF0000"/>
                </a:solidFill>
              </a:rPr>
              <a:t>ВОДА ОШИБОК </a:t>
            </a:r>
          </a:p>
          <a:p>
            <a:r>
              <a:rPr lang="ru-RU" sz="3500" b="1" dirty="0">
                <a:solidFill>
                  <a:srgbClr val="FF0000"/>
                </a:solidFill>
              </a:rPr>
              <a:t>НЕ ПРОЩАЕТ, </a:t>
            </a:r>
            <a:r>
              <a:rPr lang="ru-RU" sz="3500" b="1" dirty="0">
                <a:solidFill>
                  <a:schemeClr val="accent1">
                    <a:lumMod val="75000"/>
                  </a:schemeClr>
                </a:solidFill>
              </a:rPr>
              <a:t>НО ОНА НЕ СТРАШНА ТЕМ, КТО СОБЛЮДАЕТ БЕЗОПАСНОСТЬ</a:t>
            </a:r>
          </a:p>
        </p:txBody>
      </p:sp>
    </p:spTree>
    <p:extLst>
      <p:ext uri="{BB962C8B-B14F-4D97-AF65-F5344CB8AC3E}">
        <p14:creationId xmlns:p14="http://schemas.microsoft.com/office/powerpoint/2010/main" val="111270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1560" y="293119"/>
            <a:ext cx="8064896" cy="6322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395536" y="1524000"/>
            <a:ext cx="8640960" cy="44972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269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kern="10" spc="-32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Будьте     бдительны!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kern="10" spc="-32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приятного   вам   отдыха!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185" y="207963"/>
            <a:ext cx="92075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75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1268759"/>
            <a:ext cx="2339752" cy="5306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chemeClr val="accent5">
                    <a:lumMod val="75000"/>
                  </a:schemeClr>
                </a:solidFill>
              </a:rPr>
              <a:t>Купаться можно только </a:t>
            </a:r>
          </a:p>
          <a:p>
            <a:r>
              <a:rPr lang="ru-RU" sz="3000" b="1" dirty="0">
                <a:solidFill>
                  <a:schemeClr val="accent5">
                    <a:lumMod val="75000"/>
                  </a:schemeClr>
                </a:solidFill>
              </a:rPr>
              <a:t>на </a:t>
            </a: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</a:rPr>
              <a:t>пляжах</a:t>
            </a: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</a:rPr>
              <a:t>,</a:t>
            </a:r>
          </a:p>
          <a:p>
            <a:r>
              <a:rPr lang="ru-RU" sz="3000" b="1" dirty="0">
                <a:solidFill>
                  <a:schemeClr val="accent5">
                    <a:lumMod val="75000"/>
                  </a:schemeClr>
                </a:solidFill>
              </a:rPr>
              <a:t>где в случае беды вам помогут спасатели</a:t>
            </a:r>
          </a:p>
        </p:txBody>
      </p:sp>
      <p:pic>
        <p:nvPicPr>
          <p:cNvPr id="7170" name="Picture 2" descr="F:\новая папка\место для купания детей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5736" y="252578"/>
            <a:ext cx="6796183" cy="6322714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O:\ГИМС\ЛИСИЦЫНА\от Коваленко\Вымпел ГИМС.png" title="Красноярский кра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48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1124743"/>
            <a:ext cx="2987824" cy="497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F0000"/>
                </a:solidFill>
              </a:rPr>
              <a:t>Нельзя нырять 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в воду 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в незнакомых местах</a:t>
            </a:r>
          </a:p>
        </p:txBody>
      </p:sp>
      <p:pic>
        <p:nvPicPr>
          <p:cNvPr id="4098" name="Picture 2" descr="G:\новая папка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0"/>
            <a:ext cx="6228185" cy="6858000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O:\ГИМС\ЛИСИЦЫНА\от Коваленко\Вымпел ГИМС.png" title="Красноярский кра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85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4056" y="2780928"/>
            <a:ext cx="26746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F0000"/>
                </a:solidFill>
              </a:rPr>
              <a:t>Нельзя заплывать за буйки</a:t>
            </a:r>
          </a:p>
        </p:txBody>
      </p:sp>
      <p:pic>
        <p:nvPicPr>
          <p:cNvPr id="6146" name="Picture 2" descr="D:\GIMS008\Desktop\РОДИТЕЛЯМ ПО ЛЕТНЕМУ ОТДЫХУ\Картина_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57774"/>
            <a:ext cx="6192688" cy="6411586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O:\ГИМС\ЛИСИЦЫНА\от Коваленко\Вымпел ГИМС.png" title="Красноярский кра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69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404664"/>
            <a:ext cx="2674640" cy="5818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F0000"/>
                </a:solidFill>
              </a:rPr>
              <a:t>Нельзя устраивать опасные игры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в воде </a:t>
            </a:r>
          </a:p>
        </p:txBody>
      </p:sp>
      <p:pic>
        <p:nvPicPr>
          <p:cNvPr id="5122" name="Picture 2" descr="G:\новая папка\img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285713"/>
            <a:ext cx="6469360" cy="639472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O:\ГИМС\ЛИСИЦЫНА\от Коваленко\Вымпел ГИМС.png" title="Красноярский кра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27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274637"/>
            <a:ext cx="2880320" cy="63431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F0000"/>
                </a:solidFill>
              </a:rPr>
              <a:t>Нельзя долго находиться в холодной воде</a:t>
            </a:r>
          </a:p>
        </p:txBody>
      </p:sp>
      <p:pic>
        <p:nvPicPr>
          <p:cNvPr id="4" name="Picture 2" descr="D:\GIMS008\Desktop\РАБОЧИЕ МАТЕРИАЛЫ\ПРОФИЛАКТИКА\профилактические мероприятия с детьми\художники\СКАНИРОВАННЫЕ РИСУНКИ\Картина_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3848" y="274638"/>
            <a:ext cx="4032448" cy="6343157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GIMS008\Desktop\РАБОЧИЕ МАТЕРИАЛЫ\ПРОФИЛАКТИКА\профилактические мероприятия с детьми\художники\СКАНИРОВАННЫЕ РИСУНКИ\Картина_0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6296" y="274638"/>
            <a:ext cx="1800200" cy="634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O:\ГИМС\ЛИСИЦЫНА\от Коваленко\Вымпел ГИМС.png" title="Красноярский кра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6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2" y="764704"/>
            <a:ext cx="3312368" cy="59046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F0000"/>
                </a:solidFill>
              </a:rPr>
              <a:t>Нельзя  заплывать за буйки! И, тем более,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подплывать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 к катерам, лодкам, гидроциклам</a:t>
            </a:r>
          </a:p>
        </p:txBody>
      </p:sp>
      <p:pic>
        <p:nvPicPr>
          <p:cNvPr id="5" name="Picture 5" descr="MCHS-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6D0F2"/>
              </a:clrFrom>
              <a:clrTo>
                <a:srgbClr val="76D0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0"/>
            <a:ext cx="5652120" cy="6858000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O:\ГИМС\ЛИСИЦЫНА\от Коваленко\Вымпел ГИМС.png" title="Красноярский кра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75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548124"/>
            <a:ext cx="3394720" cy="4893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F0000"/>
                </a:solidFill>
              </a:rPr>
              <a:t>Если дети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 не умеют плавать нельзя пользоваться надувными матрасами, шинами и т.д.</a:t>
            </a:r>
          </a:p>
        </p:txBody>
      </p:sp>
      <p:pic>
        <p:nvPicPr>
          <p:cNvPr id="4" name="Picture 5" descr="0009-009-Daleko-ne-nado-v-vodu-zaplyvat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5CA5C5"/>
              </a:clrFrom>
              <a:clrTo>
                <a:srgbClr val="5CA5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62673"/>
            <a:ext cx="5616624" cy="633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O:\ГИМС\ЛИСИЦЫНА\от Коваленко\Вымпел ГИМС.png" title="Красноярский кра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95189"/>
            <a:ext cx="918356" cy="13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1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166</Words>
  <Application>Microsoft Office PowerPoint</Application>
  <PresentationFormat>Экран (4:3)</PresentationFormat>
  <Paragraphs>40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ГЛАВНОЕ УПРАВЛЕНИЕ  МЧС РОССИИ  ПО КРАСНОЯРСКОМУ КРАЮ  ГОСУДАРСТВЕННАЯ ИНСПЕКЦИЯ  ПО МАЛОМЕРНЫМ СУДАМ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*[КРСК ГУ] Зам.начальника   ОБЛнаВО(Коваленко  О.А.)</dc:creator>
  <cp:lastModifiedBy>Роберт</cp:lastModifiedBy>
  <cp:revision>39</cp:revision>
  <dcterms:created xsi:type="dcterms:W3CDTF">2022-05-17T04:05:13Z</dcterms:created>
  <dcterms:modified xsi:type="dcterms:W3CDTF">2023-06-14T08:19:57Z</dcterms:modified>
</cp:coreProperties>
</file>