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60" r:id="rId5"/>
    <p:sldId id="263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33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средний балл по школе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русский язык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52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 бал по Таймыру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русский язык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60.52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средний бал по краю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русский язык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67.2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2450560"/>
        <c:axId val="152482560"/>
      </c:barChart>
      <c:catAx>
        <c:axId val="152450560"/>
        <c:scaling>
          <c:orientation val="minMax"/>
        </c:scaling>
        <c:delete val="0"/>
        <c:axPos val="b"/>
        <c:majorTickMark val="out"/>
        <c:minorTickMark val="none"/>
        <c:tickLblPos val="nextTo"/>
        <c:crossAx val="152482560"/>
        <c:crosses val="autoZero"/>
        <c:auto val="1"/>
        <c:lblAlgn val="ctr"/>
        <c:lblOffset val="100"/>
        <c:noMultiLvlLbl val="0"/>
      </c:catAx>
      <c:valAx>
        <c:axId val="1524825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245056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средний балл по школе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математика (базовая)</c:v>
                </c:pt>
                <c:pt idx="1">
                  <c:v>математика (профильная)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4.5999999999999996</c:v>
                </c:pt>
                <c:pt idx="1">
                  <c:v>39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 балл по Таймыру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математика (базовая)</c:v>
                </c:pt>
                <c:pt idx="1">
                  <c:v>математика (профильная)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3.93</c:v>
                </c:pt>
                <c:pt idx="1">
                  <c:v>36.020000000000003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средний балл по краю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математика (базовая)</c:v>
                </c:pt>
                <c:pt idx="1">
                  <c:v>математика (профильная)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4.08</c:v>
                </c:pt>
                <c:pt idx="1">
                  <c:v>42.83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7017856"/>
        <c:axId val="227019392"/>
      </c:barChart>
      <c:catAx>
        <c:axId val="227017856"/>
        <c:scaling>
          <c:orientation val="minMax"/>
        </c:scaling>
        <c:delete val="0"/>
        <c:axPos val="b"/>
        <c:majorTickMark val="out"/>
        <c:minorTickMark val="none"/>
        <c:tickLblPos val="nextTo"/>
        <c:crossAx val="227019392"/>
        <c:crosses val="autoZero"/>
        <c:auto val="1"/>
        <c:lblAlgn val="ctr"/>
        <c:lblOffset val="100"/>
        <c:noMultiLvlLbl val="0"/>
      </c:catAx>
      <c:valAx>
        <c:axId val="2270193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701785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средний балл по школе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обществознание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42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 балл по Таймыру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обществознание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48.71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средний балл по краю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обществознание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53.06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7089792"/>
        <c:axId val="248255616"/>
      </c:barChart>
      <c:catAx>
        <c:axId val="247089792"/>
        <c:scaling>
          <c:orientation val="minMax"/>
        </c:scaling>
        <c:delete val="0"/>
        <c:axPos val="b"/>
        <c:majorTickMark val="out"/>
        <c:minorTickMark val="none"/>
        <c:tickLblPos val="nextTo"/>
        <c:crossAx val="248255616"/>
        <c:crosses val="autoZero"/>
        <c:auto val="1"/>
        <c:lblAlgn val="ctr"/>
        <c:lblOffset val="100"/>
        <c:noMultiLvlLbl val="0"/>
      </c:catAx>
      <c:valAx>
        <c:axId val="2482556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4708979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средний балл по школе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физика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47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 балл по Таймыру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физика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45.17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средний балл по краю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физика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50.44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003136"/>
        <c:axId val="23004672"/>
      </c:barChart>
      <c:catAx>
        <c:axId val="23003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3004672"/>
        <c:crosses val="autoZero"/>
        <c:auto val="1"/>
        <c:lblAlgn val="ctr"/>
        <c:lblOffset val="100"/>
        <c:noMultiLvlLbl val="0"/>
      </c:catAx>
      <c:valAx>
        <c:axId val="230046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00313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2015/16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русский язык</c:v>
                </c:pt>
                <c:pt idx="1">
                  <c:v>математика(базовая)</c:v>
                </c:pt>
                <c:pt idx="2">
                  <c:v>математика (проф)</c:v>
                </c:pt>
                <c:pt idx="3">
                  <c:v>физика</c:v>
                </c:pt>
                <c:pt idx="4">
                  <c:v>обществознание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49</c:v>
                </c:pt>
                <c:pt idx="1">
                  <c:v>3</c:v>
                </c:pt>
                <c:pt idx="2">
                  <c:v>23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2016/17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русский язык</c:v>
                </c:pt>
                <c:pt idx="1">
                  <c:v>математика(базовая)</c:v>
                </c:pt>
                <c:pt idx="2">
                  <c:v>математика (проф)</c:v>
                </c:pt>
                <c:pt idx="3">
                  <c:v>физика</c:v>
                </c:pt>
                <c:pt idx="4">
                  <c:v>обществознание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52</c:v>
                </c:pt>
                <c:pt idx="1">
                  <c:v>4.5999999999999996</c:v>
                </c:pt>
                <c:pt idx="2">
                  <c:v>39</c:v>
                </c:pt>
                <c:pt idx="3">
                  <c:v>47</c:v>
                </c:pt>
                <c:pt idx="4">
                  <c:v>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066496"/>
        <c:axId val="23068032"/>
      </c:barChart>
      <c:catAx>
        <c:axId val="230664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23068032"/>
        <c:crosses val="autoZero"/>
        <c:auto val="1"/>
        <c:lblAlgn val="ctr"/>
        <c:lblOffset val="100"/>
        <c:noMultiLvlLbl val="0"/>
      </c:catAx>
      <c:valAx>
        <c:axId val="230680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0664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2317-B2FF-404F-B8C7-ED7267C7708D}" type="datetimeFigureOut">
              <a:rPr lang="ru-RU" smtClean="0"/>
              <a:t>09.08.2017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BAE49-7A41-45D2-92C9-6A67C8A118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6519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2317-B2FF-404F-B8C7-ED7267C7708D}" type="datetimeFigureOut">
              <a:rPr lang="ru-RU" smtClean="0"/>
              <a:t>09.08.2017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BAE49-7A41-45D2-92C9-6A67C8A118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416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2317-B2FF-404F-B8C7-ED7267C7708D}" type="datetimeFigureOut">
              <a:rPr lang="ru-RU" smtClean="0"/>
              <a:t>09.08.2017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BAE49-7A41-45D2-92C9-6A67C8A118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538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2317-B2FF-404F-B8C7-ED7267C7708D}" type="datetimeFigureOut">
              <a:rPr lang="ru-RU" smtClean="0"/>
              <a:t>09.08.2017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BAE49-7A41-45D2-92C9-6A67C8A118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2699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2317-B2FF-404F-B8C7-ED7267C7708D}" type="datetimeFigureOut">
              <a:rPr lang="ru-RU" smtClean="0"/>
              <a:t>09.08.2017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BAE49-7A41-45D2-92C9-6A67C8A118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7265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2317-B2FF-404F-B8C7-ED7267C7708D}" type="datetimeFigureOut">
              <a:rPr lang="ru-RU" smtClean="0"/>
              <a:t>09.08.2017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BAE49-7A41-45D2-92C9-6A67C8A118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4672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2317-B2FF-404F-B8C7-ED7267C7708D}" type="datetimeFigureOut">
              <a:rPr lang="ru-RU" smtClean="0"/>
              <a:t>09.08.2017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BAE49-7A41-45D2-92C9-6A67C8A118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5771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2317-B2FF-404F-B8C7-ED7267C7708D}" type="datetimeFigureOut">
              <a:rPr lang="ru-RU" smtClean="0"/>
              <a:t>09.08.2017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BAE49-7A41-45D2-92C9-6A67C8A118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5636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2317-B2FF-404F-B8C7-ED7267C7708D}" type="datetimeFigureOut">
              <a:rPr lang="ru-RU" smtClean="0"/>
              <a:t>09.08.2017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BAE49-7A41-45D2-92C9-6A67C8A118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2870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2317-B2FF-404F-B8C7-ED7267C7708D}" type="datetimeFigureOut">
              <a:rPr lang="ru-RU" smtClean="0"/>
              <a:t>09.08.2017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BAE49-7A41-45D2-92C9-6A67C8A118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5637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2317-B2FF-404F-B8C7-ED7267C7708D}" type="datetimeFigureOut">
              <a:rPr lang="ru-RU" smtClean="0"/>
              <a:t>09.08.2017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BAE49-7A41-45D2-92C9-6A67C8A118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807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F2317-B2FF-404F-B8C7-ED7267C7708D}" type="datetimeFigureOut">
              <a:rPr lang="ru-RU" smtClean="0"/>
              <a:t>09.08.2017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BAE49-7A41-45D2-92C9-6A67C8A118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201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+mn-cs"/>
              </a:rPr>
              <a:t>Результаты ЕГЭ </a:t>
            </a:r>
            <a:br>
              <a:rPr lang="ru-RU" sz="24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+mn-cs"/>
              </a:rPr>
            </a:b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+mn-cs"/>
              </a:rPr>
              <a:t>в 11 классе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674968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9328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5181062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1166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3673750"/>
              </p:ext>
            </p:extLst>
          </p:nvPr>
        </p:nvGraphicFramePr>
        <p:xfrm>
          <a:off x="179512" y="188640"/>
          <a:ext cx="8964488" cy="6669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5256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3821472"/>
              </p:ext>
            </p:extLst>
          </p:nvPr>
        </p:nvGraphicFramePr>
        <p:xfrm>
          <a:off x="10368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5635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2048"/>
            <a:ext cx="8229600" cy="73265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В сравнении 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с 2015/16 учебным годом</a:t>
            </a:r>
            <a:endParaRPr lang="ru-RU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0944122"/>
              </p:ext>
            </p:extLst>
          </p:nvPr>
        </p:nvGraphicFramePr>
        <p:xfrm>
          <a:off x="0" y="980728"/>
          <a:ext cx="9144000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233611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</Words>
  <Application>Microsoft Office PowerPoint</Application>
  <PresentationFormat>Экран (4:3)</PresentationFormat>
  <Paragraphs>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Результаты ЕГЭ  в 11 классе</vt:lpstr>
      <vt:lpstr>Презентация PowerPoint</vt:lpstr>
      <vt:lpstr>Презентация PowerPoint</vt:lpstr>
      <vt:lpstr>Презентация PowerPoint</vt:lpstr>
      <vt:lpstr>В сравнении  с 2015/16 учебным годом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Zam</dc:creator>
  <cp:lastModifiedBy>Zam</cp:lastModifiedBy>
  <cp:revision>6</cp:revision>
  <dcterms:created xsi:type="dcterms:W3CDTF">2016-06-21T06:31:37Z</dcterms:created>
  <dcterms:modified xsi:type="dcterms:W3CDTF">2017-08-09T09:12:04Z</dcterms:modified>
</cp:coreProperties>
</file>