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DAAAF4"/>
    <a:srgbClr val="29EFE6"/>
    <a:srgbClr val="5CB5BC"/>
    <a:srgbClr val="006666"/>
    <a:srgbClr val="7DE78A"/>
    <a:srgbClr val="F1F9A5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81" d="100"/>
          <a:sy n="81" d="100"/>
        </p:scale>
        <p:origin x="-18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90-6E62-4EBC-A696-052FEAE4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51F1-F01D-45EE-BFF2-04359DE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AA5-2878-4D9A-BDF3-B4D6BBBC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1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C11-CE17-4A8F-9F9D-0C031615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CE02-57F4-4E4B-BDDA-57247B18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2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C08E-16FF-46B5-92FB-5DACFC17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85D9-87F4-4B76-AA63-852282E8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AF3A-0081-4CFF-A956-DE0CF82A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E69-5FDF-4E23-939A-F140EF01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B84C-82FE-45D9-A918-B580DC2F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299-E5D4-4C81-8D67-22894B68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9542-7B45-49E4-A761-FD91FE30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EF31-00EF-4DEE-91B0-B536A70B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AE9F-23C8-4630-9AC7-5A3D0AFEA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3BA3-9C3F-480E-ADDA-007878DF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9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62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F7DAB-29FE-4046-9645-84E3149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1115616" y="5158283"/>
            <a:ext cx="432048" cy="79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2573325" y="5158283"/>
            <a:ext cx="432048" cy="79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>
            <a:off x="3916765" y="5158280"/>
            <a:ext cx="432048" cy="79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>
            <a:off x="5399881" y="5186479"/>
            <a:ext cx="432048" cy="79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низ 73"/>
          <p:cNvSpPr/>
          <p:nvPr/>
        </p:nvSpPr>
        <p:spPr>
          <a:xfrm>
            <a:off x="7490937" y="5209801"/>
            <a:ext cx="432048" cy="790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6251842" y="3767913"/>
            <a:ext cx="432048" cy="2230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528" y="158750"/>
            <a:ext cx="84969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4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ru-RU" sz="2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</a:t>
            </a:r>
            <a:r>
              <a:rPr lang="ru-RU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управления </a:t>
            </a:r>
            <a:endParaRPr lang="ru-RU" sz="2000" b="1" i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ts val="0"/>
              </a:spcBef>
            </a:pPr>
            <a:r>
              <a:rPr lang="ru-RU" sz="2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учебно-воспитательным процессом </a:t>
            </a:r>
          </a:p>
          <a:p>
            <a:pPr algn="ctr">
              <a:spcBef>
                <a:spcPts val="0"/>
              </a:spcBef>
            </a:pPr>
            <a:r>
              <a:rPr lang="ru-RU" sz="2000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ТМКОУ «Диксонская средняя общеобразовательная школа»</a:t>
            </a:r>
            <a:endParaRPr lang="ru-RU" sz="2000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5517232"/>
            <a:ext cx="8353623" cy="864096"/>
          </a:xfrm>
          <a:prstGeom prst="rect">
            <a:avLst/>
          </a:prstGeom>
          <a:gradFill rotWithShape="1">
            <a:gsLst>
              <a:gs pos="0">
                <a:srgbClr val="FF0000">
                  <a:alpha val="6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5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Учащиеся</a:t>
            </a:r>
            <a:endParaRPr lang="ru-RU" sz="50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1907703" y="2182871"/>
            <a:ext cx="1873719" cy="547766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559164" y="2129790"/>
            <a:ext cx="1821148" cy="630137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039980" y="2805256"/>
            <a:ext cx="1837358" cy="935930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Общественные институты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74054" y="4293096"/>
            <a:ext cx="1658592" cy="865187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учителей предметников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431531" y="1410950"/>
            <a:ext cx="2016392" cy="940474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Управляющий Совет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6948487" y="1485106"/>
            <a:ext cx="1800423" cy="866318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Педагогический Совет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2447922" y="1881187"/>
            <a:ext cx="828677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898206" y="1899726"/>
            <a:ext cx="1027727" cy="1854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3419708" y="2805255"/>
            <a:ext cx="2196197" cy="942061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Зам.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директора           </a:t>
            </a:r>
            <a:r>
              <a:rPr lang="ru-R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</a:t>
            </a:r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УВР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6074250" y="2805256"/>
            <a:ext cx="1960716" cy="942061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Совещание при директоре</a:t>
            </a:r>
            <a:endParaRPr lang="ru-RU" sz="16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4517804" y="2276871"/>
            <a:ext cx="0" cy="528383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3276600" y="1235968"/>
            <a:ext cx="2621606" cy="1040904"/>
          </a:xfrm>
          <a:prstGeom prst="ellipse">
            <a:avLst/>
          </a:prstGeom>
          <a:noFill/>
          <a:ln w="38100" cmpd="dbl">
            <a:solidFill>
              <a:srgbClr val="140BC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30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Директор</a:t>
            </a:r>
            <a:endParaRPr lang="ru-RU" sz="30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6825502" y="4282101"/>
            <a:ext cx="1762918" cy="876179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Совет по профилактике правонарушений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5106838" y="4282102"/>
            <a:ext cx="1582737" cy="876179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Совет старше- </a:t>
            </a:r>
            <a:r>
              <a:rPr lang="ru-RU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классников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3387191" y="4293095"/>
            <a:ext cx="1544849" cy="865187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классных    руководителей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1525954" y="2399565"/>
            <a:ext cx="0" cy="360362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Line 6"/>
          <p:cNvSpPr>
            <a:spLocks noChangeShapeType="1"/>
          </p:cNvSpPr>
          <p:nvPr/>
        </p:nvSpPr>
        <p:spPr bwMode="auto">
          <a:xfrm>
            <a:off x="7706961" y="2402438"/>
            <a:ext cx="0" cy="360362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2485605" y="4293096"/>
            <a:ext cx="682250" cy="865187"/>
          </a:xfrm>
          <a:prstGeom prst="rect">
            <a:avLst/>
          </a:prstGeom>
          <a:gradFill rotWithShape="1">
            <a:gsLst>
              <a:gs pos="0">
                <a:srgbClr val="FF0000">
                  <a:alpha val="14000"/>
                </a:srgbClr>
              </a:gs>
              <a:gs pos="100000">
                <a:schemeClr val="accent1"/>
              </a:gs>
            </a:gsLst>
            <a:lin ang="2700000" scaled="1"/>
          </a:gradFill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ПДО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 flipH="1">
            <a:off x="6588224" y="4797152"/>
            <a:ext cx="33771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6" name="Line 6"/>
          <p:cNvSpPr>
            <a:spLocks noChangeShapeType="1"/>
          </p:cNvSpPr>
          <p:nvPr/>
        </p:nvSpPr>
        <p:spPr bwMode="auto">
          <a:xfrm flipH="1">
            <a:off x="1372242" y="3767913"/>
            <a:ext cx="2477038" cy="459875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" name="Line 6"/>
          <p:cNvSpPr>
            <a:spLocks noChangeShapeType="1"/>
          </p:cNvSpPr>
          <p:nvPr/>
        </p:nvSpPr>
        <p:spPr bwMode="auto">
          <a:xfrm flipH="1">
            <a:off x="2844559" y="3767913"/>
            <a:ext cx="1288230" cy="514189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" name="Line 6"/>
          <p:cNvSpPr>
            <a:spLocks noChangeShapeType="1"/>
          </p:cNvSpPr>
          <p:nvPr/>
        </p:nvSpPr>
        <p:spPr bwMode="auto">
          <a:xfrm flipH="1">
            <a:off x="4348811" y="3767913"/>
            <a:ext cx="84495" cy="514188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Приложение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№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4759926" y="3767913"/>
            <a:ext cx="967834" cy="514187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5134347" y="3767912"/>
            <a:ext cx="2572613" cy="459875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2133</TotalTime>
  <Words>46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Zam</cp:lastModifiedBy>
  <cp:revision>151</cp:revision>
  <cp:lastPrinted>2013-08-12T03:37:35Z</cp:lastPrinted>
  <dcterms:created xsi:type="dcterms:W3CDTF">2008-10-19T13:15:42Z</dcterms:created>
  <dcterms:modified xsi:type="dcterms:W3CDTF">2017-08-09T07:46:05Z</dcterms:modified>
</cp:coreProperties>
</file>