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 по школе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обществознание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физика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</c:v>
                </c:pt>
                <c:pt idx="1">
                  <c:v>21</c:v>
                </c:pt>
                <c:pt idx="2">
                  <c:v>31</c:v>
                </c:pt>
                <c:pt idx="3">
                  <c:v>21</c:v>
                </c:pt>
                <c:pt idx="4">
                  <c:v>26</c:v>
                </c:pt>
                <c:pt idx="5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 по краю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обществознание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физика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28.24</c:v>
                </c:pt>
                <c:pt idx="1">
                  <c:v>14.67</c:v>
                </c:pt>
                <c:pt idx="2">
                  <c:v>21.02</c:v>
                </c:pt>
                <c:pt idx="3">
                  <c:v>19.22</c:v>
                </c:pt>
                <c:pt idx="4">
                  <c:v>18.89</c:v>
                </c:pt>
                <c:pt idx="5">
                  <c:v>17.190000000000001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57280"/>
        <c:axId val="134307840"/>
      </c:barChart>
      <c:catAx>
        <c:axId val="134257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4307840"/>
        <c:crosses val="autoZero"/>
        <c:auto val="1"/>
        <c:lblAlgn val="ctr"/>
        <c:lblOffset val="100"/>
        <c:noMultiLvlLbl val="0"/>
      </c:catAx>
      <c:valAx>
        <c:axId val="13430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5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90378944249854"/>
          <c:y val="0.42132374998660793"/>
          <c:w val="0.15881361622587747"/>
          <c:h val="0.514518314959448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1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1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3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6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7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77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3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87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0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2317-B2FF-404F-B8C7-ED7267C7708D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0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624" y="274638"/>
            <a:ext cx="7355160" cy="11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Результаты ГИА </a:t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в 9 классе  </a:t>
            </a:r>
            <a:endParaRPr lang="ru-RU" sz="2400" b="1" dirty="0" smtClean="0">
              <a:latin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19894759"/>
              </p:ext>
            </p:extLst>
          </p:nvPr>
        </p:nvGraphicFramePr>
        <p:xfrm>
          <a:off x="107504" y="1397000"/>
          <a:ext cx="8784976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1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Zam</cp:lastModifiedBy>
  <cp:revision>2</cp:revision>
  <dcterms:created xsi:type="dcterms:W3CDTF">2016-06-21T06:31:37Z</dcterms:created>
  <dcterms:modified xsi:type="dcterms:W3CDTF">2016-10-04T11:07:46Z</dcterms:modified>
</cp:coreProperties>
</file>