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9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4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2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4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6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1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9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3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0FE9-B561-48B4-ACF8-A227392CEF7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9A40-8C67-436C-929A-DD325C2C4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Приложение № 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248197"/>
            <a:ext cx="8229600" cy="7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Анализ работы с одаренными детьми</a:t>
            </a:r>
            <a:endParaRPr kumimoji="0" lang="ru-RU" sz="3200" b="1" i="1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0768"/>
            <a:ext cx="8712968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0385" algn="l"/>
              </a:tabLst>
            </a:pPr>
            <a:endParaRPr lang="ru-RU" u="sng" dirty="0" smtClean="0">
              <a:latin typeface="Times New Roman"/>
            </a:endParaRPr>
          </a:p>
          <a:p>
            <a:pPr algn="just">
              <a:tabLst>
                <a:tab pos="540385" algn="l"/>
              </a:tabLst>
            </a:pPr>
            <a:r>
              <a:rPr lang="ru-RU" sz="2000" b="1" u="sng" dirty="0" smtClean="0">
                <a:latin typeface="Times New Roman"/>
              </a:rPr>
              <a:t>Результаты  </a:t>
            </a:r>
            <a:r>
              <a:rPr lang="ru-RU" sz="2000" b="1" u="sng" dirty="0">
                <a:latin typeface="Times New Roman"/>
              </a:rPr>
              <a:t>муниципального этапа олимпиады школьников:</a:t>
            </a:r>
            <a:endParaRPr lang="ru-RU" sz="2000" b="1" dirty="0" smtClean="0">
              <a:effectLst/>
            </a:endParaRPr>
          </a:p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ru-RU" dirty="0" smtClean="0">
                <a:latin typeface="Times New Roman"/>
              </a:rPr>
              <a:t>   </a:t>
            </a:r>
          </a:p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       русский </a:t>
            </a:r>
            <a:r>
              <a:rPr lang="ru-RU" dirty="0">
                <a:latin typeface="Times New Roman"/>
              </a:rPr>
              <a:t>язык, 2 место – Низовцева Ирина, 7 класс, учитель Низовцева Д.Г.</a:t>
            </a:r>
            <a:endParaRPr lang="ru-RU" dirty="0" smtClean="0">
              <a:effectLst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u="sng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1900" b="1" u="sng" dirty="0">
                <a:latin typeface="Times New Roman"/>
              </a:rPr>
              <a:t>Муниципальный тур научно - практической конференции «Золотое перо»: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ea typeface="Calibri"/>
              <a:cs typeface="Times New Roman"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Красильникова С., 7 класс (призер), руководитель Низовцева Д.Г.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Филатова С., 6 класс (призер), руководитель Амерханова А.И.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Низовцев Р., 9 класс (призер), руководитель Низовцева Д.А.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Низовцева Т., 1 класс (участник), руководитель Хомяченко Е.А.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Низовцев А., 3 класс (участник), руководитель Коптелова Л.В.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Бельков Д., 4 класс (участник), руководитель Белешова В.Ю.,</a:t>
            </a:r>
            <a:endParaRPr lang="ru-RU" dirty="0" smtClean="0">
              <a:effectLst/>
            </a:endParaRPr>
          </a:p>
          <a:p>
            <a:pPr marL="342900" lvl="0" indent="100330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</a:rPr>
              <a:t>Данильченко И., 10 класс (участник), руководитель Дубровская Н.А.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279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65914"/>
              </p:ext>
            </p:extLst>
          </p:nvPr>
        </p:nvGraphicFramePr>
        <p:xfrm>
          <a:off x="1" y="561660"/>
          <a:ext cx="9036496" cy="6107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49"/>
                <a:gridCol w="5246501"/>
                <a:gridCol w="3185446"/>
              </a:tblGrid>
              <a:tr h="38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конкурса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рисунков «Таймыр – моя малая родина»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Мамаева В., призер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«Зеленая поляна»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Т, призер,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Бельков Д, 1 место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«Эко - игрушка»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И., призер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«Все это было не со мной»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И, Дубровская В., призеры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НПК «Золотое перо» работа «Уховертка»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Т., участие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рисунков «25 лет МЧС»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рисунков «Идеальная улица глазами ребенка»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«Зимняя планета детства»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место (3 кл), 3 место (4кл)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проектов «Золотая рыбка» «Что за чудо этот блин»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 А., 3 место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50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«Золотая рыбка» декоративно - прикладного искусства «Новогодняя гостиная Деда Мороза»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 А., 2 место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3020" y="1796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Мониторинг  участия в конкурсах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6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565445"/>
              </p:ext>
            </p:extLst>
          </p:nvPr>
        </p:nvGraphicFramePr>
        <p:xfrm>
          <a:off x="32792" y="116632"/>
          <a:ext cx="9111208" cy="664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367"/>
                <a:gridCol w="5016058"/>
                <a:gridCol w="3211783"/>
              </a:tblGrid>
              <a:tr h="3732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конкурса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Международная дистанционная олимпиада «По основам наук» для 1- 4 классов (Всероссийский образовательный портал)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Новоселова Л.,2место Курбанова Н., 2место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6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Всероссийская дистанционная олимпиада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окружающему миру «Тайны природы»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Фещуков С., 1 место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литературе «Волшебный мир книг»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Курбанова Н.,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русскому языку «Самый грамотный»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Новоселова 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математике «Я считаю, вычисляю»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 А., Земсков С.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 проектов «Золотая рыбка» «Как музыка влияет на человека»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место Бельков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93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«Познание и творчество» по номинациям: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902">
                <a:tc>
                  <a:txBody>
                    <a:bodyPr/>
                    <a:lstStyle/>
                    <a:p>
                      <a:pPr algn="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Мамаева В., 1 место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Дубровская В., 1 место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Литературное чтение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Мамаева В., 1 место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Т., 1 место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 С., 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Микитюк Т. 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«Математическая шкатулка»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Филатова С. (6 класс), призер</a:t>
                      </a:r>
                    </a:p>
                  </a:txBody>
                  <a:tcPr marL="68580" marR="68580" marT="0" marB="0"/>
                </a:tc>
              </a:tr>
              <a:tr h="388476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Литературное чтение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Мамаева В., 1 место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84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23284"/>
              </p:ext>
            </p:extLst>
          </p:nvPr>
        </p:nvGraphicFramePr>
        <p:xfrm>
          <a:off x="7392" y="15280"/>
          <a:ext cx="9136608" cy="754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44"/>
                <a:gridCol w="223102"/>
                <a:gridCol w="4889466"/>
                <a:gridCol w="144016"/>
                <a:gridCol w="3491880"/>
              </a:tblGrid>
              <a:tr h="435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конкурса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5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«Познание и творчество» по номинациям: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78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"Мифы Древней Греции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 Котова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ученица 6 класса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1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«Родное слово», летний тур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Микитюк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ученица 6 класса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80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Бесплатная образовательная олимпиада по математике для 5-6 классов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место (6 класс)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2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конкурс сочинений «Моя малая родина Таймыр»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И.,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(призер), Котова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2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конкурс чтецов «Все это было не со мной…»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Участники: Котова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Филатова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И.,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Габриелов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91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 – конкурс  «Русский медвежонок»   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 человек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2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Международный  конкурс  «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British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Bulldoq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 человек.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8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Международный дистанционный блиц-турнир "Золотое перо"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С., 2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И., 2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 Р. (сертификат участника)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Международный дистанционный блиц-турнир "Родное слово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Котова А., 2место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Филатова С., 1 место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Дистанционное участие олимпиада "Весна-2016" проекта "Инфоурок" по русскому языку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А., 1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Котова А., 2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Филатова С., 2 место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Дистанционное участие олимпиада "Весна-2016" проекта "Инфоурок" по литературе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Красильникова А., 1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Котова А., 3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Филатова С., 3 место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Низовцева И., 3 место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viderok</a:t>
                      </a: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net </a:t>
                      </a: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«Олимпиада по истории»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Дубровский В., диплом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степени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Данильченко А., диплом III степени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09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628</Words>
  <Application>Microsoft Office PowerPoint</Application>
  <PresentationFormat>Экран (4:3)</PresentationFormat>
  <Paragraphs>133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3</cp:revision>
  <dcterms:created xsi:type="dcterms:W3CDTF">2016-06-21T06:45:31Z</dcterms:created>
  <dcterms:modified xsi:type="dcterms:W3CDTF">2016-06-21T07:13:15Z</dcterms:modified>
</cp:coreProperties>
</file>