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0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 в текущем учебном году</c:v>
                </c:pt>
              </c:strCache>
            </c:strRef>
          </c:tx>
          <c:invertIfNegative val="0"/>
          <c:dPt>
            <c:idx val="0"/>
            <c:invertIfNegative val="0"/>
            <c:bubble3D val="0"/>
            <c:explosion val="1"/>
          </c:dPt>
          <c:dPt>
            <c:idx val="1"/>
            <c:invertIfNegative val="0"/>
            <c:bubble3D val="0"/>
            <c:explosion val="11"/>
          </c:dPt>
          <c:dPt>
            <c:idx val="2"/>
            <c:invertIfNegative val="0"/>
            <c:bubble3D val="0"/>
            <c:explosion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59</c:v>
                </c:pt>
                <c:pt idx="1">
                  <c:v>29</c:v>
                </c:pt>
                <c:pt idx="2">
                  <c:v>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имеют курсы повышения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48603392"/>
        <c:axId val="244712576"/>
      </c:barChart>
      <c:catAx>
        <c:axId val="248603392"/>
        <c:scaling>
          <c:orientation val="minMax"/>
        </c:scaling>
        <c:delete val="0"/>
        <c:axPos val="b"/>
        <c:majorTickMark val="out"/>
        <c:minorTickMark val="none"/>
        <c:tickLblPos val="nextTo"/>
        <c:crossAx val="244712576"/>
        <c:auto val="1"/>
        <c:lblAlgn val="ctr"/>
        <c:lblOffset val="100"/>
        <c:noMultiLvlLbl val="0"/>
      </c:catAx>
      <c:valAx>
        <c:axId val="244712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8603392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A903-7F58-42F4-B9A4-49A65A2475B7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379D-75E9-498E-AB3D-5B22C65C8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367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A903-7F58-42F4-B9A4-49A65A2475B7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379D-75E9-498E-AB3D-5B22C65C8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095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A903-7F58-42F4-B9A4-49A65A2475B7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379D-75E9-498E-AB3D-5B22C65C8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3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A903-7F58-42F4-B9A4-49A65A2475B7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379D-75E9-498E-AB3D-5B22C65C8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86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A903-7F58-42F4-B9A4-49A65A2475B7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379D-75E9-498E-AB3D-5B22C65C8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060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A903-7F58-42F4-B9A4-49A65A2475B7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379D-75E9-498E-AB3D-5B22C65C8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063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A903-7F58-42F4-B9A4-49A65A2475B7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379D-75E9-498E-AB3D-5B22C65C8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224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A903-7F58-42F4-B9A4-49A65A2475B7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379D-75E9-498E-AB3D-5B22C65C8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30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A903-7F58-42F4-B9A4-49A65A2475B7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379D-75E9-498E-AB3D-5B22C65C8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308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A903-7F58-42F4-B9A4-49A65A2475B7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379D-75E9-498E-AB3D-5B22C65C8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001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A903-7F58-42F4-B9A4-49A65A2475B7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379D-75E9-498E-AB3D-5B22C65C8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800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1A903-7F58-42F4-B9A4-49A65A2475B7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1379D-75E9-498E-AB3D-5B22C65C8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901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47664" y="260648"/>
            <a:ext cx="597601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Уровень повышения квалификации педагогов  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919503034"/>
              </p:ext>
            </p:extLst>
          </p:nvPr>
        </p:nvGraphicFramePr>
        <p:xfrm>
          <a:off x="971600" y="1403648"/>
          <a:ext cx="7344816" cy="48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92395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Zam</dc:creator>
  <cp:lastModifiedBy>Zam</cp:lastModifiedBy>
  <cp:revision>2</cp:revision>
  <dcterms:created xsi:type="dcterms:W3CDTF">2016-06-21T06:35:58Z</dcterms:created>
  <dcterms:modified xsi:type="dcterms:W3CDTF">2017-08-09T08:11:51Z</dcterms:modified>
</cp:coreProperties>
</file>